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2"/>
  </p:notesMasterIdLst>
  <p:handoutMasterIdLst>
    <p:handoutMasterId r:id="rId33"/>
  </p:handoutMasterIdLst>
  <p:sldIdLst>
    <p:sldId id="256" r:id="rId5"/>
    <p:sldId id="1717" r:id="rId6"/>
    <p:sldId id="1952" r:id="rId7"/>
    <p:sldId id="1971" r:id="rId8"/>
    <p:sldId id="258" r:id="rId9"/>
    <p:sldId id="1947" r:id="rId10"/>
    <p:sldId id="1970" r:id="rId11"/>
    <p:sldId id="1949" r:id="rId12"/>
    <p:sldId id="1950" r:id="rId13"/>
    <p:sldId id="1951" r:id="rId14"/>
    <p:sldId id="1953" r:id="rId15"/>
    <p:sldId id="1954" r:id="rId16"/>
    <p:sldId id="1955" r:id="rId17"/>
    <p:sldId id="1956" r:id="rId18"/>
    <p:sldId id="1957" r:id="rId19"/>
    <p:sldId id="1958" r:id="rId20"/>
    <p:sldId id="1960" r:id="rId21"/>
    <p:sldId id="1961" r:id="rId22"/>
    <p:sldId id="1962" r:id="rId23"/>
    <p:sldId id="1963" r:id="rId24"/>
    <p:sldId id="1964" r:id="rId25"/>
    <p:sldId id="1965" r:id="rId26"/>
    <p:sldId id="1966" r:id="rId27"/>
    <p:sldId id="1959" r:id="rId28"/>
    <p:sldId id="1967" r:id="rId29"/>
    <p:sldId id="1969" r:id="rId30"/>
    <p:sldId id="196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B5A63-B209-456F-A053-59D965F06104}" v="1" dt="2023-03-27T23:51:50.925"/>
    <p1510:client id="{6273000B-0F5B-4A16-889C-96322D31D278}" v="4" dt="2023-03-28T17:12:59.3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varScale="1">
        <p:scale>
          <a:sx n="103" d="100"/>
          <a:sy n="103" d="100"/>
        </p:scale>
        <p:origin x="3504"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a:t>Feature Estimates</a:t>
            </a:r>
          </a:p>
        </c:rich>
      </c:tx>
      <c:layout>
        <c:manualLayout>
          <c:xMode val="edge"/>
          <c:yMode val="edge"/>
          <c:x val="0.37733848104197604"/>
          <c:y val="2.764978463466633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Points</c:v>
                </c:pt>
              </c:strCache>
            </c:strRef>
          </c:tx>
          <c:spPr>
            <a:solidFill>
              <a:srgbClr val="004876"/>
            </a:solidFill>
            <a:ln>
              <a:noFill/>
            </a:ln>
            <a:effectLst/>
          </c:spPr>
          <c:invertIfNegative val="0"/>
          <c:cat>
            <c:strRef>
              <c:f>Sheet1!$A$2:$A$9</c:f>
              <c:strCache>
                <c:ptCount val="8"/>
                <c:pt idx="0">
                  <c:v>NFRs (Infra + CICD + Alarms + etc) </c:v>
                </c:pt>
                <c:pt idx="1">
                  <c:v>Frontend - Admin </c:v>
                </c:pt>
                <c:pt idx="2">
                  <c:v>Frontend- External</c:v>
                </c:pt>
                <c:pt idx="3">
                  <c:v>GP Integration </c:v>
                </c:pt>
                <c:pt idx="4">
                  <c:v>Logging integration </c:v>
                </c:pt>
                <c:pt idx="5">
                  <c:v>Persistence Basic logic </c:v>
                </c:pt>
                <c:pt idx="6">
                  <c:v>Validation Logic (GP &amp; 3rd party integration)</c:v>
                </c:pt>
                <c:pt idx="7">
                  <c:v>Authentication/Registration/MFA</c:v>
                </c:pt>
              </c:strCache>
            </c:strRef>
          </c:cat>
          <c:val>
            <c:numRef>
              <c:f>Sheet1!$B$2:$B$9</c:f>
              <c:numCache>
                <c:formatCode>General</c:formatCode>
                <c:ptCount val="8"/>
                <c:pt idx="0">
                  <c:v>20</c:v>
                </c:pt>
                <c:pt idx="1">
                  <c:v>20</c:v>
                </c:pt>
                <c:pt idx="2">
                  <c:v>50</c:v>
                </c:pt>
                <c:pt idx="3">
                  <c:v>30</c:v>
                </c:pt>
                <c:pt idx="4">
                  <c:v>20</c:v>
                </c:pt>
                <c:pt idx="5">
                  <c:v>30</c:v>
                </c:pt>
                <c:pt idx="6">
                  <c:v>20</c:v>
                </c:pt>
                <c:pt idx="7">
                  <c:v>50</c:v>
                </c:pt>
              </c:numCache>
            </c:numRef>
          </c:val>
          <c:extLst>
            <c:ext xmlns:c16="http://schemas.microsoft.com/office/drawing/2014/chart" uri="{C3380CC4-5D6E-409C-BE32-E72D297353CC}">
              <c16:uniqueId val="{00000000-D369-41EA-A541-47F177268430}"/>
            </c:ext>
          </c:extLst>
        </c:ser>
        <c:ser>
          <c:idx val="1"/>
          <c:order val="1"/>
          <c:tx>
            <c:strRef>
              <c:f>Sheet1!$C$1</c:f>
              <c:strCache>
                <c:ptCount val="1"/>
                <c:pt idx="0">
                  <c:v>Column1</c:v>
                </c:pt>
              </c:strCache>
            </c:strRef>
          </c:tx>
          <c:spPr>
            <a:solidFill>
              <a:schemeClr val="accent2"/>
            </a:solidFill>
            <a:ln>
              <a:noFill/>
            </a:ln>
            <a:effectLst/>
          </c:spPr>
          <c:invertIfNegative val="0"/>
          <c:cat>
            <c:strRef>
              <c:f>Sheet1!$A$2:$A$9</c:f>
              <c:strCache>
                <c:ptCount val="8"/>
                <c:pt idx="0">
                  <c:v>NFRs (Infra + CICD + Alarms + etc) </c:v>
                </c:pt>
                <c:pt idx="1">
                  <c:v>Frontend - Admin </c:v>
                </c:pt>
                <c:pt idx="2">
                  <c:v>Frontend- External</c:v>
                </c:pt>
                <c:pt idx="3">
                  <c:v>GP Integration </c:v>
                </c:pt>
                <c:pt idx="4">
                  <c:v>Logging integration </c:v>
                </c:pt>
                <c:pt idx="5">
                  <c:v>Persistence Basic logic </c:v>
                </c:pt>
                <c:pt idx="6">
                  <c:v>Validation Logic (GP &amp; 3rd party integration)</c:v>
                </c:pt>
                <c:pt idx="7">
                  <c:v>Authentication/Registration/MFA</c:v>
                </c:pt>
              </c:strCache>
            </c:strRef>
          </c:cat>
          <c:val>
            <c:numRef>
              <c:f>Sheet1!$C$2:$C$9</c:f>
              <c:numCache>
                <c:formatCode>General</c:formatCode>
                <c:ptCount val="8"/>
              </c:numCache>
            </c:numRef>
          </c:val>
          <c:extLst>
            <c:ext xmlns:c16="http://schemas.microsoft.com/office/drawing/2014/chart" uri="{C3380CC4-5D6E-409C-BE32-E72D297353CC}">
              <c16:uniqueId val="{00000001-D369-41EA-A541-47F177268430}"/>
            </c:ext>
          </c:extLst>
        </c:ser>
        <c:ser>
          <c:idx val="2"/>
          <c:order val="2"/>
          <c:tx>
            <c:strRef>
              <c:f>Sheet1!$D$1</c:f>
              <c:strCache>
                <c:ptCount val="1"/>
                <c:pt idx="0">
                  <c:v>Column2</c:v>
                </c:pt>
              </c:strCache>
            </c:strRef>
          </c:tx>
          <c:spPr>
            <a:solidFill>
              <a:schemeClr val="accent3"/>
            </a:solidFill>
            <a:ln>
              <a:noFill/>
            </a:ln>
            <a:effectLst/>
          </c:spPr>
          <c:invertIfNegative val="0"/>
          <c:cat>
            <c:strRef>
              <c:f>Sheet1!$A$2:$A$9</c:f>
              <c:strCache>
                <c:ptCount val="8"/>
                <c:pt idx="0">
                  <c:v>NFRs (Infra + CICD + Alarms + etc) </c:v>
                </c:pt>
                <c:pt idx="1">
                  <c:v>Frontend - Admin </c:v>
                </c:pt>
                <c:pt idx="2">
                  <c:v>Frontend- External</c:v>
                </c:pt>
                <c:pt idx="3">
                  <c:v>GP Integration </c:v>
                </c:pt>
                <c:pt idx="4">
                  <c:v>Logging integration </c:v>
                </c:pt>
                <c:pt idx="5">
                  <c:v>Persistence Basic logic </c:v>
                </c:pt>
                <c:pt idx="6">
                  <c:v>Validation Logic (GP &amp; 3rd party integration)</c:v>
                </c:pt>
                <c:pt idx="7">
                  <c:v>Authentication/Registration/MFA</c:v>
                </c:pt>
              </c:strCache>
            </c:strRef>
          </c:cat>
          <c:val>
            <c:numRef>
              <c:f>Sheet1!$D$2:$D$9</c:f>
              <c:numCache>
                <c:formatCode>General</c:formatCode>
                <c:ptCount val="8"/>
              </c:numCache>
            </c:numRef>
          </c:val>
          <c:extLst>
            <c:ext xmlns:c16="http://schemas.microsoft.com/office/drawing/2014/chart" uri="{C3380CC4-5D6E-409C-BE32-E72D297353CC}">
              <c16:uniqueId val="{00000002-D369-41EA-A541-47F177268430}"/>
            </c:ext>
          </c:extLst>
        </c:ser>
        <c:dLbls>
          <c:showLegendKey val="0"/>
          <c:showVal val="0"/>
          <c:showCatName val="0"/>
          <c:showSerName val="0"/>
          <c:showPercent val="0"/>
          <c:showBubbleSize val="0"/>
        </c:dLbls>
        <c:gapWidth val="182"/>
        <c:axId val="1644465504"/>
        <c:axId val="622193392"/>
      </c:barChart>
      <c:catAx>
        <c:axId val="16444655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22193392"/>
        <c:crosses val="autoZero"/>
        <c:auto val="1"/>
        <c:lblAlgn val="ctr"/>
        <c:lblOffset val="100"/>
        <c:noMultiLvlLbl val="0"/>
      </c:catAx>
      <c:valAx>
        <c:axId val="6221933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4465504"/>
        <c:crosses val="autoZero"/>
        <c:crossBetween val="between"/>
      </c:valAx>
      <c:spPr>
        <a:noFill/>
        <a:ln>
          <a:noFill/>
        </a:ln>
        <a:effectLst/>
      </c:spPr>
    </c:plotArea>
    <c:legend>
      <c:legendPos val="b"/>
      <c:legendEntry>
        <c:idx val="0"/>
        <c:delete val="1"/>
      </c:legendEntry>
      <c:legendEntry>
        <c:idx val="1"/>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731FF4-798A-D360-4B9C-6BA7235371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3D5A58D-B17C-4236-12DE-134AF1525D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935C11-1397-49CC-8825-F1ED6C68DF3E}" type="datetimeFigureOut">
              <a:rPr lang="en-US" smtClean="0"/>
              <a:t>4/19/2023</a:t>
            </a:fld>
            <a:endParaRPr lang="en-US"/>
          </a:p>
        </p:txBody>
      </p:sp>
      <p:sp>
        <p:nvSpPr>
          <p:cNvPr id="4" name="Footer Placeholder 3">
            <a:extLst>
              <a:ext uri="{FF2B5EF4-FFF2-40B4-BE49-F238E27FC236}">
                <a16:creationId xmlns:a16="http://schemas.microsoft.com/office/drawing/2014/main" id="{0A4B0675-6200-2B8E-C359-F1003E5FB6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767606-4F8B-52AB-9630-3427577935D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C00195-C45E-4771-96B0-F0E8C109A4D1}" type="slidenum">
              <a:rPr lang="en-US" smtClean="0"/>
              <a:t>‹#›</a:t>
            </a:fld>
            <a:endParaRPr lang="en-US"/>
          </a:p>
        </p:txBody>
      </p:sp>
    </p:spTree>
    <p:extLst>
      <p:ext uri="{BB962C8B-B14F-4D97-AF65-F5344CB8AC3E}">
        <p14:creationId xmlns:p14="http://schemas.microsoft.com/office/powerpoint/2010/main" val="27990153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2196DD-8D4D-4DD6-AFC4-F559325FE469}" type="datetimeFigureOut">
              <a:rPr lang="en-US" smtClean="0"/>
              <a:t>4/19/2023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4BC71-ADD9-4436-BF56-86E29E8B1AE9}" type="slidenum">
              <a:rPr lang="en-US" smtClean="0"/>
              <a:t>‹#›</a:t>
            </a:fld>
            <a:endParaRPr lang="en-US" dirty="0"/>
          </a:p>
        </p:txBody>
      </p:sp>
      <p:sp>
        <p:nvSpPr>
          <p:cNvPr id="9" name="Footer Placeholder 8">
            <a:extLst>
              <a:ext uri="{FF2B5EF4-FFF2-40B4-BE49-F238E27FC236}">
                <a16:creationId xmlns:a16="http://schemas.microsoft.com/office/drawing/2014/main" id="{26FD5150-8081-60AC-EABA-8720EC7312C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715013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KS 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BB70BD-A2D9-2C4D-AACE-E63E7741E8E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50B7E937-8601-3E46-8245-CF7D855D3A4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000" y="266459"/>
            <a:ext cx="3099676" cy="805494"/>
          </a:xfrm>
          <a:prstGeom prst="rect">
            <a:avLst/>
          </a:prstGeom>
        </p:spPr>
      </p:pic>
      <p:sp>
        <p:nvSpPr>
          <p:cNvPr id="8" name="Title Placeholder 1">
            <a:extLst>
              <a:ext uri="{FF2B5EF4-FFF2-40B4-BE49-F238E27FC236}">
                <a16:creationId xmlns:a16="http://schemas.microsoft.com/office/drawing/2014/main" id="{E66F8886-E1D4-460F-8635-0BA11D48541B}"/>
              </a:ext>
            </a:extLst>
          </p:cNvPr>
          <p:cNvSpPr>
            <a:spLocks noGrp="1"/>
          </p:cNvSpPr>
          <p:nvPr>
            <p:ph type="title" hasCustomPrompt="1"/>
          </p:nvPr>
        </p:nvSpPr>
        <p:spPr>
          <a:xfrm>
            <a:off x="1107833" y="3103790"/>
            <a:ext cx="7056681" cy="520418"/>
          </a:xfrm>
          <a:prstGeom prst="rect">
            <a:avLst/>
          </a:prstGeom>
        </p:spPr>
        <p:txBody>
          <a:bodyPr vert="horz" lIns="91440" tIns="45720" rIns="91440" bIns="45720" rtlCol="0" anchor="ctr">
            <a:noAutofit/>
          </a:bodyPr>
          <a:lstStyle>
            <a:lvl1pPr algn="r">
              <a:defRPr sz="4000">
                <a:solidFill>
                  <a:srgbClr val="004876"/>
                </a:solidFill>
                <a:latin typeface="+mj-lt"/>
              </a:defRPr>
            </a:lvl1pPr>
          </a:lstStyle>
          <a:p>
            <a:r>
              <a:rPr lang="en-US"/>
              <a:t>Project Name</a:t>
            </a:r>
          </a:p>
        </p:txBody>
      </p:sp>
      <p:sp>
        <p:nvSpPr>
          <p:cNvPr id="3" name="Picture Placeholder 2">
            <a:extLst>
              <a:ext uri="{FF2B5EF4-FFF2-40B4-BE49-F238E27FC236}">
                <a16:creationId xmlns:a16="http://schemas.microsoft.com/office/drawing/2014/main" id="{87B42EAF-744D-4389-81D7-A38D06614DF5}"/>
              </a:ext>
            </a:extLst>
          </p:cNvPr>
          <p:cNvSpPr>
            <a:spLocks noGrp="1"/>
          </p:cNvSpPr>
          <p:nvPr>
            <p:ph type="pic" sz="quarter" idx="10" hasCustomPrompt="1"/>
          </p:nvPr>
        </p:nvSpPr>
        <p:spPr>
          <a:xfrm>
            <a:off x="4824413" y="260350"/>
            <a:ext cx="3516555" cy="765175"/>
          </a:xfrm>
        </p:spPr>
        <p:txBody>
          <a:bodyPr numCol="1" anchor="ctr">
            <a:normAutofit/>
          </a:bodyPr>
          <a:lstStyle>
            <a:lvl1pPr marL="0" indent="0">
              <a:buNone/>
              <a:defRPr sz="1800">
                <a:solidFill>
                  <a:schemeClr val="accent2">
                    <a:lumMod val="75000"/>
                  </a:schemeClr>
                </a:solidFill>
              </a:defRPr>
            </a:lvl1pPr>
          </a:lstStyle>
          <a:p>
            <a:r>
              <a:rPr lang="en-US"/>
              <a:t>Insert Client Logo Here (if needed)</a:t>
            </a:r>
          </a:p>
        </p:txBody>
      </p:sp>
      <p:sp>
        <p:nvSpPr>
          <p:cNvPr id="13" name="Text Placeholder 12">
            <a:extLst>
              <a:ext uri="{FF2B5EF4-FFF2-40B4-BE49-F238E27FC236}">
                <a16:creationId xmlns:a16="http://schemas.microsoft.com/office/drawing/2014/main" id="{1285E936-7B7C-456D-8570-F99733B7FC9B}"/>
              </a:ext>
            </a:extLst>
          </p:cNvPr>
          <p:cNvSpPr>
            <a:spLocks noGrp="1"/>
          </p:cNvSpPr>
          <p:nvPr>
            <p:ph type="body" sz="quarter" idx="11" hasCustomPrompt="1"/>
          </p:nvPr>
        </p:nvSpPr>
        <p:spPr>
          <a:xfrm>
            <a:off x="3597588" y="3624341"/>
            <a:ext cx="4566926" cy="520700"/>
          </a:xfrm>
        </p:spPr>
        <p:txBody>
          <a:bodyPr>
            <a:normAutofit/>
          </a:bodyPr>
          <a:lstStyle>
            <a:lvl1pPr marL="0" indent="0" algn="r">
              <a:buFontTx/>
              <a:buNone/>
              <a:defRPr sz="1800">
                <a:solidFill>
                  <a:srgbClr val="7B9D6A"/>
                </a:solidFill>
              </a:defRPr>
            </a:lvl1pPr>
          </a:lstStyle>
          <a:p>
            <a:pPr lvl="0"/>
            <a:r>
              <a:rPr lang="en-US"/>
              <a:t>Workshop/Meeting Title</a:t>
            </a:r>
          </a:p>
        </p:txBody>
      </p:sp>
      <p:sp>
        <p:nvSpPr>
          <p:cNvPr id="14" name="Text Placeholder 12">
            <a:extLst>
              <a:ext uri="{FF2B5EF4-FFF2-40B4-BE49-F238E27FC236}">
                <a16:creationId xmlns:a16="http://schemas.microsoft.com/office/drawing/2014/main" id="{A27B6CFE-3E2F-48FB-8488-346C77AE1121}"/>
              </a:ext>
            </a:extLst>
          </p:cNvPr>
          <p:cNvSpPr>
            <a:spLocks noGrp="1"/>
          </p:cNvSpPr>
          <p:nvPr>
            <p:ph type="body" sz="quarter" idx="12" hasCustomPrompt="1"/>
          </p:nvPr>
        </p:nvSpPr>
        <p:spPr>
          <a:xfrm>
            <a:off x="3597588" y="2583024"/>
            <a:ext cx="4566926" cy="520700"/>
          </a:xfrm>
        </p:spPr>
        <p:txBody>
          <a:bodyPr anchor="b">
            <a:normAutofit/>
          </a:bodyPr>
          <a:lstStyle>
            <a:lvl1pPr marL="0" indent="0" algn="r">
              <a:buFontTx/>
              <a:buNone/>
              <a:defRPr sz="1800">
                <a:solidFill>
                  <a:srgbClr val="7B9D6A"/>
                </a:solidFill>
              </a:defRPr>
            </a:lvl1pPr>
          </a:lstStyle>
          <a:p>
            <a:pPr lvl="0"/>
            <a:r>
              <a:rPr lang="en-US"/>
              <a:t>Month Year</a:t>
            </a:r>
          </a:p>
        </p:txBody>
      </p:sp>
    </p:spTree>
    <p:extLst>
      <p:ext uri="{BB962C8B-B14F-4D97-AF65-F5344CB8AC3E}">
        <p14:creationId xmlns:p14="http://schemas.microsoft.com/office/powerpoint/2010/main" val="54533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S Agenda (2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6" y="2442892"/>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B9C6B"/>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6"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04876"/>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0" y="1268881"/>
            <a:ext cx="2736850" cy="481012"/>
          </a:xfrm>
        </p:spPr>
        <p:txBody>
          <a:bodyPr>
            <a:normAutofit/>
          </a:bodyPr>
          <a:lstStyle>
            <a:lvl1pPr marL="0" indent="0">
              <a:buNone/>
              <a:defRPr sz="200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0" y="2453914"/>
            <a:ext cx="2736850" cy="481012"/>
          </a:xfrm>
        </p:spPr>
        <p:txBody>
          <a:bodyPr>
            <a:normAutofit/>
          </a:bodyPr>
          <a:lstStyle>
            <a:lvl1pPr marL="0" indent="0">
              <a:buNone/>
              <a:defRPr sz="200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Tree>
    <p:extLst>
      <p:ext uri="{BB962C8B-B14F-4D97-AF65-F5344CB8AC3E}">
        <p14:creationId xmlns:p14="http://schemas.microsoft.com/office/powerpoint/2010/main" val="2027368955"/>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S team of 6">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userDrawn="1"/>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1" name="Oval 10">
            <a:extLst>
              <a:ext uri="{FF2B5EF4-FFF2-40B4-BE49-F238E27FC236}">
                <a16:creationId xmlns:a16="http://schemas.microsoft.com/office/drawing/2014/main" id="{CA81D929-3997-0344-B93B-08B2E9F5A1C2}"/>
              </a:ext>
            </a:extLst>
          </p:cNvPr>
          <p:cNvSpPr/>
          <p:nvPr userDrawn="1"/>
        </p:nvSpPr>
        <p:spPr>
          <a:xfrm>
            <a:off x="3044952" y="138074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BBCF0F9-7A1E-FE48-B5D2-214DB9C7B462}"/>
              </a:ext>
            </a:extLst>
          </p:cNvPr>
          <p:cNvSpPr>
            <a:spLocks noGrp="1"/>
          </p:cNvSpPr>
          <p:nvPr>
            <p:ph type="body" sz="quarter" idx="12" hasCustomPrompt="1"/>
          </p:nvPr>
        </p:nvSpPr>
        <p:spPr>
          <a:xfrm>
            <a:off x="2982595" y="2835275"/>
            <a:ext cx="1441450" cy="337059"/>
          </a:xfrm>
        </p:spPr>
        <p:txBody>
          <a:bodyPr>
            <a:normAutofit/>
          </a:bodyPr>
          <a:lstStyle>
            <a:lvl1pPr marL="0" indent="0" algn="ctr">
              <a:buNone/>
              <a:defRPr sz="1800" b="1">
                <a:latin typeface="+mj-lt"/>
              </a:defRPr>
            </a:lvl1pPr>
          </a:lstStyle>
          <a:p>
            <a:pPr lvl="0"/>
            <a:r>
              <a:rPr lang="en-US"/>
              <a:t>Joe Smith</a:t>
            </a:r>
          </a:p>
        </p:txBody>
      </p:sp>
      <p:sp>
        <p:nvSpPr>
          <p:cNvPr id="15" name="Text Placeholder 13">
            <a:extLst>
              <a:ext uri="{FF2B5EF4-FFF2-40B4-BE49-F238E27FC236}">
                <a16:creationId xmlns:a16="http://schemas.microsoft.com/office/drawing/2014/main" id="{F0C7E3FB-1D79-B447-9E09-9504FBDF3BC1}"/>
              </a:ext>
            </a:extLst>
          </p:cNvPr>
          <p:cNvSpPr>
            <a:spLocks noGrp="1"/>
          </p:cNvSpPr>
          <p:nvPr>
            <p:ph type="body" sz="quarter" idx="13" hasCustomPrompt="1"/>
          </p:nvPr>
        </p:nvSpPr>
        <p:spPr>
          <a:xfrm>
            <a:off x="2982595" y="317233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16" name="Oval 15">
            <a:extLst>
              <a:ext uri="{FF2B5EF4-FFF2-40B4-BE49-F238E27FC236}">
                <a16:creationId xmlns:a16="http://schemas.microsoft.com/office/drawing/2014/main" id="{1AB9FAD6-D1CF-1A43-9225-075D62F863FF}"/>
              </a:ext>
            </a:extLst>
          </p:cNvPr>
          <p:cNvSpPr/>
          <p:nvPr userDrawn="1"/>
        </p:nvSpPr>
        <p:spPr>
          <a:xfrm>
            <a:off x="6096000" y="138074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3">
            <a:extLst>
              <a:ext uri="{FF2B5EF4-FFF2-40B4-BE49-F238E27FC236}">
                <a16:creationId xmlns:a16="http://schemas.microsoft.com/office/drawing/2014/main" id="{97244C6F-2312-864F-AFBA-4F6381C17636}"/>
              </a:ext>
            </a:extLst>
          </p:cNvPr>
          <p:cNvSpPr>
            <a:spLocks noGrp="1"/>
          </p:cNvSpPr>
          <p:nvPr>
            <p:ph type="body" sz="quarter" idx="14" hasCustomPrompt="1"/>
          </p:nvPr>
        </p:nvSpPr>
        <p:spPr>
          <a:xfrm>
            <a:off x="6033643" y="2835275"/>
            <a:ext cx="1441450" cy="337059"/>
          </a:xfrm>
        </p:spPr>
        <p:txBody>
          <a:bodyPr>
            <a:normAutofit/>
          </a:bodyPr>
          <a:lstStyle>
            <a:lvl1pPr marL="0" indent="0" algn="ctr">
              <a:buNone/>
              <a:defRPr sz="1800" b="1">
                <a:latin typeface="+mj-lt"/>
              </a:defRPr>
            </a:lvl1pPr>
          </a:lstStyle>
          <a:p>
            <a:pPr lvl="0"/>
            <a:r>
              <a:rPr lang="en-US"/>
              <a:t>Joe Smith</a:t>
            </a:r>
          </a:p>
        </p:txBody>
      </p:sp>
      <p:sp>
        <p:nvSpPr>
          <p:cNvPr id="18" name="Text Placeholder 13">
            <a:extLst>
              <a:ext uri="{FF2B5EF4-FFF2-40B4-BE49-F238E27FC236}">
                <a16:creationId xmlns:a16="http://schemas.microsoft.com/office/drawing/2014/main" id="{98BC1664-8292-C94F-8006-38FFB0465297}"/>
              </a:ext>
            </a:extLst>
          </p:cNvPr>
          <p:cNvSpPr>
            <a:spLocks noGrp="1"/>
          </p:cNvSpPr>
          <p:nvPr>
            <p:ph type="body" sz="quarter" idx="15" hasCustomPrompt="1"/>
          </p:nvPr>
        </p:nvSpPr>
        <p:spPr>
          <a:xfrm>
            <a:off x="6033643" y="317233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19" name="Oval 18">
            <a:extLst>
              <a:ext uri="{FF2B5EF4-FFF2-40B4-BE49-F238E27FC236}">
                <a16:creationId xmlns:a16="http://schemas.microsoft.com/office/drawing/2014/main" id="{24352C80-2ADC-7344-9E38-40B0DB2E0FCF}"/>
              </a:ext>
            </a:extLst>
          </p:cNvPr>
          <p:cNvSpPr/>
          <p:nvPr userDrawn="1"/>
        </p:nvSpPr>
        <p:spPr>
          <a:xfrm>
            <a:off x="9084691" y="133502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3">
            <a:extLst>
              <a:ext uri="{FF2B5EF4-FFF2-40B4-BE49-F238E27FC236}">
                <a16:creationId xmlns:a16="http://schemas.microsoft.com/office/drawing/2014/main" id="{A3CB7D3A-35D7-944E-85DF-14D6013CFE76}"/>
              </a:ext>
            </a:extLst>
          </p:cNvPr>
          <p:cNvSpPr>
            <a:spLocks noGrp="1"/>
          </p:cNvSpPr>
          <p:nvPr>
            <p:ph type="body" sz="quarter" idx="16" hasCustomPrompt="1"/>
          </p:nvPr>
        </p:nvSpPr>
        <p:spPr>
          <a:xfrm>
            <a:off x="9022334" y="2789555"/>
            <a:ext cx="1441450" cy="337059"/>
          </a:xfrm>
        </p:spPr>
        <p:txBody>
          <a:bodyPr>
            <a:normAutofit/>
          </a:bodyPr>
          <a:lstStyle>
            <a:lvl1pPr marL="0" indent="0" algn="ctr">
              <a:buNone/>
              <a:defRPr sz="1800" b="1">
                <a:latin typeface="+mj-lt"/>
              </a:defRPr>
            </a:lvl1pPr>
          </a:lstStyle>
          <a:p>
            <a:pPr lvl="0"/>
            <a:r>
              <a:rPr lang="en-US"/>
              <a:t>Joe Smith</a:t>
            </a:r>
          </a:p>
        </p:txBody>
      </p:sp>
      <p:sp>
        <p:nvSpPr>
          <p:cNvPr id="21" name="Text Placeholder 13">
            <a:extLst>
              <a:ext uri="{FF2B5EF4-FFF2-40B4-BE49-F238E27FC236}">
                <a16:creationId xmlns:a16="http://schemas.microsoft.com/office/drawing/2014/main" id="{CAAC068A-FCF1-944F-BC93-8E1FA1D1EA38}"/>
              </a:ext>
            </a:extLst>
          </p:cNvPr>
          <p:cNvSpPr>
            <a:spLocks noGrp="1"/>
          </p:cNvSpPr>
          <p:nvPr>
            <p:ph type="body" sz="quarter" idx="17" hasCustomPrompt="1"/>
          </p:nvPr>
        </p:nvSpPr>
        <p:spPr>
          <a:xfrm>
            <a:off x="9022334" y="312661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23" name="Picture Placeholder 22">
            <a:extLst>
              <a:ext uri="{FF2B5EF4-FFF2-40B4-BE49-F238E27FC236}">
                <a16:creationId xmlns:a16="http://schemas.microsoft.com/office/drawing/2014/main" id="{D63438C0-2720-7342-97EC-0759FC038BC9}"/>
              </a:ext>
            </a:extLst>
          </p:cNvPr>
          <p:cNvSpPr>
            <a:spLocks noGrp="1"/>
          </p:cNvSpPr>
          <p:nvPr>
            <p:ph type="pic" sz="quarter" idx="18"/>
          </p:nvPr>
        </p:nvSpPr>
        <p:spPr>
          <a:xfrm>
            <a:off x="3098705" y="1435864"/>
            <a:ext cx="1262983" cy="1261407"/>
          </a:xfrm>
        </p:spPr>
        <p:txBody>
          <a:bodyPr anchor="ctr">
            <a:normAutofit/>
          </a:bodyPr>
          <a:lstStyle>
            <a:lvl1pPr marL="0" indent="0" algn="ctr">
              <a:buNone/>
              <a:defRPr sz="1200"/>
            </a:lvl1pPr>
          </a:lstStyle>
          <a:p>
            <a:endParaRPr lang="en-US"/>
          </a:p>
        </p:txBody>
      </p:sp>
      <p:sp>
        <p:nvSpPr>
          <p:cNvPr id="24" name="Picture Placeholder 22">
            <a:extLst>
              <a:ext uri="{FF2B5EF4-FFF2-40B4-BE49-F238E27FC236}">
                <a16:creationId xmlns:a16="http://schemas.microsoft.com/office/drawing/2014/main" id="{0D28829F-0BC2-244B-AD28-C03C07BEDEE6}"/>
              </a:ext>
            </a:extLst>
          </p:cNvPr>
          <p:cNvSpPr>
            <a:spLocks noGrp="1"/>
          </p:cNvSpPr>
          <p:nvPr>
            <p:ph type="pic" sz="quarter" idx="19"/>
          </p:nvPr>
        </p:nvSpPr>
        <p:spPr>
          <a:xfrm>
            <a:off x="6135233" y="1424039"/>
            <a:ext cx="1262983" cy="1261407"/>
          </a:xfrm>
        </p:spPr>
        <p:txBody>
          <a:bodyPr anchor="ctr">
            <a:normAutofit/>
          </a:bodyPr>
          <a:lstStyle>
            <a:lvl1pPr marL="0" indent="0" algn="ctr">
              <a:buNone/>
              <a:defRPr sz="1200"/>
            </a:lvl1pPr>
          </a:lstStyle>
          <a:p>
            <a:endParaRPr lang="en-US"/>
          </a:p>
        </p:txBody>
      </p:sp>
      <p:sp>
        <p:nvSpPr>
          <p:cNvPr id="25" name="Picture Placeholder 22">
            <a:extLst>
              <a:ext uri="{FF2B5EF4-FFF2-40B4-BE49-F238E27FC236}">
                <a16:creationId xmlns:a16="http://schemas.microsoft.com/office/drawing/2014/main" id="{ADDEDEEF-2B77-454A-A538-3006FF5F9219}"/>
              </a:ext>
            </a:extLst>
          </p:cNvPr>
          <p:cNvSpPr>
            <a:spLocks noGrp="1"/>
          </p:cNvSpPr>
          <p:nvPr>
            <p:ph type="pic" sz="quarter" idx="20"/>
          </p:nvPr>
        </p:nvSpPr>
        <p:spPr>
          <a:xfrm>
            <a:off x="9111567" y="1359618"/>
            <a:ext cx="1262983" cy="1261407"/>
          </a:xfrm>
        </p:spPr>
        <p:txBody>
          <a:bodyPr anchor="ctr">
            <a:normAutofit/>
          </a:bodyPr>
          <a:lstStyle>
            <a:lvl1pPr marL="0" indent="0" algn="ctr">
              <a:buNone/>
              <a:defRPr sz="1200"/>
            </a:lvl1pPr>
          </a:lstStyle>
          <a:p>
            <a:endParaRPr lang="en-US"/>
          </a:p>
        </p:txBody>
      </p:sp>
      <p:sp>
        <p:nvSpPr>
          <p:cNvPr id="26" name="Oval 25">
            <a:extLst>
              <a:ext uri="{FF2B5EF4-FFF2-40B4-BE49-F238E27FC236}">
                <a16:creationId xmlns:a16="http://schemas.microsoft.com/office/drawing/2014/main" id="{2AF865A2-E037-314D-9B99-FB8D442F728F}"/>
              </a:ext>
            </a:extLst>
          </p:cNvPr>
          <p:cNvSpPr/>
          <p:nvPr userDrawn="1"/>
        </p:nvSpPr>
        <p:spPr>
          <a:xfrm>
            <a:off x="3044952" y="392900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2982595" y="5383538"/>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2982595" y="572059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29" name="Oval 28">
            <a:extLst>
              <a:ext uri="{FF2B5EF4-FFF2-40B4-BE49-F238E27FC236}">
                <a16:creationId xmlns:a16="http://schemas.microsoft.com/office/drawing/2014/main" id="{2CA15342-4C55-0442-A2FC-EFF1BFAE0F5F}"/>
              </a:ext>
            </a:extLst>
          </p:cNvPr>
          <p:cNvSpPr/>
          <p:nvPr userDrawn="1"/>
        </p:nvSpPr>
        <p:spPr>
          <a:xfrm>
            <a:off x="6096000" y="392900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13">
            <a:extLst>
              <a:ext uri="{FF2B5EF4-FFF2-40B4-BE49-F238E27FC236}">
                <a16:creationId xmlns:a16="http://schemas.microsoft.com/office/drawing/2014/main" id="{F5EA6B93-D36C-344F-8174-90050FBC755E}"/>
              </a:ext>
            </a:extLst>
          </p:cNvPr>
          <p:cNvSpPr>
            <a:spLocks noGrp="1"/>
          </p:cNvSpPr>
          <p:nvPr>
            <p:ph type="body" sz="quarter" idx="23" hasCustomPrompt="1"/>
          </p:nvPr>
        </p:nvSpPr>
        <p:spPr>
          <a:xfrm>
            <a:off x="6033643" y="5383538"/>
            <a:ext cx="1441450" cy="337059"/>
          </a:xfrm>
        </p:spPr>
        <p:txBody>
          <a:bodyPr>
            <a:normAutofit/>
          </a:bodyPr>
          <a:lstStyle>
            <a:lvl1pPr marL="0" indent="0" algn="ctr">
              <a:buNone/>
              <a:defRPr sz="1800" b="1">
                <a:latin typeface="+mj-lt"/>
              </a:defRPr>
            </a:lvl1pPr>
          </a:lstStyle>
          <a:p>
            <a:pPr lvl="0"/>
            <a:r>
              <a:rPr lang="en-US"/>
              <a:t>Joe Smith</a:t>
            </a:r>
          </a:p>
        </p:txBody>
      </p:sp>
      <p:sp>
        <p:nvSpPr>
          <p:cNvPr id="31" name="Text Placeholder 13">
            <a:extLst>
              <a:ext uri="{FF2B5EF4-FFF2-40B4-BE49-F238E27FC236}">
                <a16:creationId xmlns:a16="http://schemas.microsoft.com/office/drawing/2014/main" id="{E7FF5043-DBCB-7F48-B504-BC78C7385DFC}"/>
              </a:ext>
            </a:extLst>
          </p:cNvPr>
          <p:cNvSpPr>
            <a:spLocks noGrp="1"/>
          </p:cNvSpPr>
          <p:nvPr>
            <p:ph type="body" sz="quarter" idx="24" hasCustomPrompt="1"/>
          </p:nvPr>
        </p:nvSpPr>
        <p:spPr>
          <a:xfrm>
            <a:off x="6033643" y="572059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userDrawn="1"/>
        </p:nvSpPr>
        <p:spPr>
          <a:xfrm>
            <a:off x="9084691" y="388328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9022334" y="5337818"/>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9022334" y="567487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3098705" y="3984127"/>
            <a:ext cx="1262983" cy="1261407"/>
          </a:xfrm>
        </p:spPr>
        <p:txBody>
          <a:bodyPr anchor="ctr">
            <a:normAutofit/>
          </a:bodyPr>
          <a:lstStyle>
            <a:lvl1pPr marL="0" indent="0" algn="ctr">
              <a:buNone/>
              <a:defRPr sz="1200"/>
            </a:lvl1pPr>
          </a:lstStyle>
          <a:p>
            <a:endParaRPr lang="en-US"/>
          </a:p>
        </p:txBody>
      </p:sp>
      <p:sp>
        <p:nvSpPr>
          <p:cNvPr id="36" name="Picture Placeholder 22">
            <a:extLst>
              <a:ext uri="{FF2B5EF4-FFF2-40B4-BE49-F238E27FC236}">
                <a16:creationId xmlns:a16="http://schemas.microsoft.com/office/drawing/2014/main" id="{3D2C0E31-4747-5E44-AED1-4D047140A367}"/>
              </a:ext>
            </a:extLst>
          </p:cNvPr>
          <p:cNvSpPr>
            <a:spLocks noGrp="1"/>
          </p:cNvSpPr>
          <p:nvPr>
            <p:ph type="pic" sz="quarter" idx="28"/>
          </p:nvPr>
        </p:nvSpPr>
        <p:spPr>
          <a:xfrm>
            <a:off x="6135233" y="3972302"/>
            <a:ext cx="1262983" cy="1261407"/>
          </a:xfrm>
        </p:spPr>
        <p:txBody>
          <a:bodyPr anchor="ctr">
            <a:normAutofit/>
          </a:bodyPr>
          <a:lstStyle>
            <a:lvl1pPr marL="0" indent="0" algn="ctr">
              <a:buNone/>
              <a:defRPr sz="1200"/>
            </a:lvl1pPr>
          </a:lstStyle>
          <a:p>
            <a:endParaRPr lang="en-US"/>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9111567" y="3907881"/>
            <a:ext cx="1262983" cy="1261407"/>
          </a:xfrm>
        </p:spPr>
        <p:txBody>
          <a:bodyPr anchor="ctr">
            <a:normAutofit/>
          </a:bodyPr>
          <a:lstStyle>
            <a:lvl1pPr marL="0" indent="0" algn="ctr">
              <a:buNone/>
              <a:defRPr sz="1200"/>
            </a:lvl1pPr>
          </a:lstStyle>
          <a:p>
            <a:endParaRPr lang="en-US"/>
          </a:p>
        </p:txBody>
      </p:sp>
      <p:sp>
        <p:nvSpPr>
          <p:cNvPr id="38" name="Text Placeholder 14">
            <a:extLst>
              <a:ext uri="{FF2B5EF4-FFF2-40B4-BE49-F238E27FC236}">
                <a16:creationId xmlns:a16="http://schemas.microsoft.com/office/drawing/2014/main" id="{59CF6749-F02A-554A-87FE-FB5D69BEB2AE}"/>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Meet the </a:t>
            </a:r>
            <a:r>
              <a:rPr lang="en-US" sz="2800" err="1">
                <a:solidFill>
                  <a:srgbClr val="004876"/>
                </a:solidFill>
                <a:ea typeface="HELVETICA NEUE CONDENSED" panose="02000503000000020004" pitchFamily="2" charset="0"/>
                <a:cs typeface="HELVETICA NEUE CONDENSED" panose="02000503000000020004" pitchFamily="2" charset="0"/>
              </a:rPr>
              <a:t>Kingsmen</a:t>
            </a:r>
            <a:endParaRPr lang="en-US" sz="2800">
              <a:solidFill>
                <a:srgbClr val="004876"/>
              </a:solidFill>
              <a:ea typeface="HELVETICA NEUE CONDENSED" panose="02000503000000020004" pitchFamily="2" charset="0"/>
              <a:cs typeface="HELVETICA NEUE CONDENSED" panose="02000503000000020004" pitchFamily="2" charset="0"/>
            </a:endParaRP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2855327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S team of 5">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userDrawn="1"/>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1" name="Oval 10">
            <a:extLst>
              <a:ext uri="{FF2B5EF4-FFF2-40B4-BE49-F238E27FC236}">
                <a16:creationId xmlns:a16="http://schemas.microsoft.com/office/drawing/2014/main" id="{CA81D929-3997-0344-B93B-08B2E9F5A1C2}"/>
              </a:ext>
            </a:extLst>
          </p:cNvPr>
          <p:cNvSpPr/>
          <p:nvPr userDrawn="1"/>
        </p:nvSpPr>
        <p:spPr>
          <a:xfrm>
            <a:off x="3044952" y="138074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BBCF0F9-7A1E-FE48-B5D2-214DB9C7B462}"/>
              </a:ext>
            </a:extLst>
          </p:cNvPr>
          <p:cNvSpPr>
            <a:spLocks noGrp="1"/>
          </p:cNvSpPr>
          <p:nvPr>
            <p:ph type="body" sz="quarter" idx="12" hasCustomPrompt="1"/>
          </p:nvPr>
        </p:nvSpPr>
        <p:spPr>
          <a:xfrm>
            <a:off x="2982595" y="2835275"/>
            <a:ext cx="1441450" cy="337059"/>
          </a:xfrm>
        </p:spPr>
        <p:txBody>
          <a:bodyPr>
            <a:normAutofit/>
          </a:bodyPr>
          <a:lstStyle>
            <a:lvl1pPr marL="0" indent="0" algn="ctr">
              <a:buNone/>
              <a:defRPr sz="1800" b="1">
                <a:latin typeface="+mj-lt"/>
              </a:defRPr>
            </a:lvl1pPr>
          </a:lstStyle>
          <a:p>
            <a:pPr lvl="0"/>
            <a:r>
              <a:rPr lang="en-US"/>
              <a:t>Joe Smith</a:t>
            </a:r>
          </a:p>
        </p:txBody>
      </p:sp>
      <p:sp>
        <p:nvSpPr>
          <p:cNvPr id="15" name="Text Placeholder 13">
            <a:extLst>
              <a:ext uri="{FF2B5EF4-FFF2-40B4-BE49-F238E27FC236}">
                <a16:creationId xmlns:a16="http://schemas.microsoft.com/office/drawing/2014/main" id="{F0C7E3FB-1D79-B447-9E09-9504FBDF3BC1}"/>
              </a:ext>
            </a:extLst>
          </p:cNvPr>
          <p:cNvSpPr>
            <a:spLocks noGrp="1"/>
          </p:cNvSpPr>
          <p:nvPr>
            <p:ph type="body" sz="quarter" idx="13" hasCustomPrompt="1"/>
          </p:nvPr>
        </p:nvSpPr>
        <p:spPr>
          <a:xfrm>
            <a:off x="2982595" y="317233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16" name="Oval 15">
            <a:extLst>
              <a:ext uri="{FF2B5EF4-FFF2-40B4-BE49-F238E27FC236}">
                <a16:creationId xmlns:a16="http://schemas.microsoft.com/office/drawing/2014/main" id="{1AB9FAD6-D1CF-1A43-9225-075D62F863FF}"/>
              </a:ext>
            </a:extLst>
          </p:cNvPr>
          <p:cNvSpPr/>
          <p:nvPr userDrawn="1"/>
        </p:nvSpPr>
        <p:spPr>
          <a:xfrm>
            <a:off x="6096000" y="138074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3">
            <a:extLst>
              <a:ext uri="{FF2B5EF4-FFF2-40B4-BE49-F238E27FC236}">
                <a16:creationId xmlns:a16="http://schemas.microsoft.com/office/drawing/2014/main" id="{97244C6F-2312-864F-AFBA-4F6381C17636}"/>
              </a:ext>
            </a:extLst>
          </p:cNvPr>
          <p:cNvSpPr>
            <a:spLocks noGrp="1"/>
          </p:cNvSpPr>
          <p:nvPr>
            <p:ph type="body" sz="quarter" idx="14" hasCustomPrompt="1"/>
          </p:nvPr>
        </p:nvSpPr>
        <p:spPr>
          <a:xfrm>
            <a:off x="6033643" y="2835275"/>
            <a:ext cx="1441450" cy="337059"/>
          </a:xfrm>
        </p:spPr>
        <p:txBody>
          <a:bodyPr>
            <a:normAutofit/>
          </a:bodyPr>
          <a:lstStyle>
            <a:lvl1pPr marL="0" indent="0" algn="ctr">
              <a:buNone/>
              <a:defRPr sz="1800" b="1">
                <a:latin typeface="+mj-lt"/>
              </a:defRPr>
            </a:lvl1pPr>
          </a:lstStyle>
          <a:p>
            <a:pPr lvl="0"/>
            <a:r>
              <a:rPr lang="en-US"/>
              <a:t>Joe Smith</a:t>
            </a:r>
          </a:p>
        </p:txBody>
      </p:sp>
      <p:sp>
        <p:nvSpPr>
          <p:cNvPr id="18" name="Text Placeholder 13">
            <a:extLst>
              <a:ext uri="{FF2B5EF4-FFF2-40B4-BE49-F238E27FC236}">
                <a16:creationId xmlns:a16="http://schemas.microsoft.com/office/drawing/2014/main" id="{98BC1664-8292-C94F-8006-38FFB0465297}"/>
              </a:ext>
            </a:extLst>
          </p:cNvPr>
          <p:cNvSpPr>
            <a:spLocks noGrp="1"/>
          </p:cNvSpPr>
          <p:nvPr>
            <p:ph type="body" sz="quarter" idx="15" hasCustomPrompt="1"/>
          </p:nvPr>
        </p:nvSpPr>
        <p:spPr>
          <a:xfrm>
            <a:off x="6033643" y="317233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19" name="Oval 18">
            <a:extLst>
              <a:ext uri="{FF2B5EF4-FFF2-40B4-BE49-F238E27FC236}">
                <a16:creationId xmlns:a16="http://schemas.microsoft.com/office/drawing/2014/main" id="{24352C80-2ADC-7344-9E38-40B0DB2E0FCF}"/>
              </a:ext>
            </a:extLst>
          </p:cNvPr>
          <p:cNvSpPr/>
          <p:nvPr userDrawn="1"/>
        </p:nvSpPr>
        <p:spPr>
          <a:xfrm>
            <a:off x="9084691" y="133502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3">
            <a:extLst>
              <a:ext uri="{FF2B5EF4-FFF2-40B4-BE49-F238E27FC236}">
                <a16:creationId xmlns:a16="http://schemas.microsoft.com/office/drawing/2014/main" id="{A3CB7D3A-35D7-944E-85DF-14D6013CFE76}"/>
              </a:ext>
            </a:extLst>
          </p:cNvPr>
          <p:cNvSpPr>
            <a:spLocks noGrp="1"/>
          </p:cNvSpPr>
          <p:nvPr>
            <p:ph type="body" sz="quarter" idx="16" hasCustomPrompt="1"/>
          </p:nvPr>
        </p:nvSpPr>
        <p:spPr>
          <a:xfrm>
            <a:off x="9022334" y="2789555"/>
            <a:ext cx="1441450" cy="337059"/>
          </a:xfrm>
        </p:spPr>
        <p:txBody>
          <a:bodyPr>
            <a:normAutofit/>
          </a:bodyPr>
          <a:lstStyle>
            <a:lvl1pPr marL="0" indent="0" algn="ctr">
              <a:buNone/>
              <a:defRPr sz="1800" b="1">
                <a:latin typeface="+mj-lt"/>
              </a:defRPr>
            </a:lvl1pPr>
          </a:lstStyle>
          <a:p>
            <a:pPr lvl="0"/>
            <a:r>
              <a:rPr lang="en-US"/>
              <a:t>Joe Smith</a:t>
            </a:r>
          </a:p>
        </p:txBody>
      </p:sp>
      <p:sp>
        <p:nvSpPr>
          <p:cNvPr id="21" name="Text Placeholder 13">
            <a:extLst>
              <a:ext uri="{FF2B5EF4-FFF2-40B4-BE49-F238E27FC236}">
                <a16:creationId xmlns:a16="http://schemas.microsoft.com/office/drawing/2014/main" id="{CAAC068A-FCF1-944F-BC93-8E1FA1D1EA38}"/>
              </a:ext>
            </a:extLst>
          </p:cNvPr>
          <p:cNvSpPr>
            <a:spLocks noGrp="1"/>
          </p:cNvSpPr>
          <p:nvPr>
            <p:ph type="body" sz="quarter" idx="17" hasCustomPrompt="1"/>
          </p:nvPr>
        </p:nvSpPr>
        <p:spPr>
          <a:xfrm>
            <a:off x="9022334" y="312661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23" name="Picture Placeholder 22">
            <a:extLst>
              <a:ext uri="{FF2B5EF4-FFF2-40B4-BE49-F238E27FC236}">
                <a16:creationId xmlns:a16="http://schemas.microsoft.com/office/drawing/2014/main" id="{D63438C0-2720-7342-97EC-0759FC038BC9}"/>
              </a:ext>
            </a:extLst>
          </p:cNvPr>
          <p:cNvSpPr>
            <a:spLocks noGrp="1"/>
          </p:cNvSpPr>
          <p:nvPr>
            <p:ph type="pic" sz="quarter" idx="18"/>
          </p:nvPr>
        </p:nvSpPr>
        <p:spPr>
          <a:xfrm>
            <a:off x="3098705" y="1435864"/>
            <a:ext cx="1262983" cy="1261407"/>
          </a:xfrm>
        </p:spPr>
        <p:txBody>
          <a:bodyPr anchor="ctr">
            <a:normAutofit/>
          </a:bodyPr>
          <a:lstStyle>
            <a:lvl1pPr marL="0" indent="0" algn="ctr">
              <a:buNone/>
              <a:defRPr sz="1200">
                <a:latin typeface="+mn-lt"/>
              </a:defRPr>
            </a:lvl1pPr>
          </a:lstStyle>
          <a:p>
            <a:endParaRPr lang="en-US"/>
          </a:p>
        </p:txBody>
      </p:sp>
      <p:sp>
        <p:nvSpPr>
          <p:cNvPr id="24" name="Picture Placeholder 22">
            <a:extLst>
              <a:ext uri="{FF2B5EF4-FFF2-40B4-BE49-F238E27FC236}">
                <a16:creationId xmlns:a16="http://schemas.microsoft.com/office/drawing/2014/main" id="{0D28829F-0BC2-244B-AD28-C03C07BEDEE6}"/>
              </a:ext>
            </a:extLst>
          </p:cNvPr>
          <p:cNvSpPr>
            <a:spLocks noGrp="1"/>
          </p:cNvSpPr>
          <p:nvPr>
            <p:ph type="pic" sz="quarter" idx="19"/>
          </p:nvPr>
        </p:nvSpPr>
        <p:spPr>
          <a:xfrm>
            <a:off x="6135233" y="1424039"/>
            <a:ext cx="1262983" cy="1261407"/>
          </a:xfrm>
        </p:spPr>
        <p:txBody>
          <a:bodyPr anchor="ctr">
            <a:normAutofit/>
          </a:bodyPr>
          <a:lstStyle>
            <a:lvl1pPr marL="0" indent="0" algn="ctr">
              <a:buNone/>
              <a:defRPr sz="1200">
                <a:latin typeface="+mn-lt"/>
              </a:defRPr>
            </a:lvl1pPr>
          </a:lstStyle>
          <a:p>
            <a:endParaRPr lang="en-US"/>
          </a:p>
        </p:txBody>
      </p:sp>
      <p:sp>
        <p:nvSpPr>
          <p:cNvPr id="25" name="Picture Placeholder 22">
            <a:extLst>
              <a:ext uri="{FF2B5EF4-FFF2-40B4-BE49-F238E27FC236}">
                <a16:creationId xmlns:a16="http://schemas.microsoft.com/office/drawing/2014/main" id="{ADDEDEEF-2B77-454A-A538-3006FF5F9219}"/>
              </a:ext>
            </a:extLst>
          </p:cNvPr>
          <p:cNvSpPr>
            <a:spLocks noGrp="1"/>
          </p:cNvSpPr>
          <p:nvPr>
            <p:ph type="pic" sz="quarter" idx="20"/>
          </p:nvPr>
        </p:nvSpPr>
        <p:spPr>
          <a:xfrm>
            <a:off x="9111567" y="1359618"/>
            <a:ext cx="1262983" cy="1261407"/>
          </a:xfrm>
        </p:spPr>
        <p:txBody>
          <a:bodyPr anchor="ctr">
            <a:normAutofit/>
          </a:bodyPr>
          <a:lstStyle>
            <a:lvl1pPr marL="0" indent="0" algn="ctr">
              <a:buNone/>
              <a:defRPr sz="1200">
                <a:latin typeface="+mn-lt"/>
              </a:defRPr>
            </a:lvl1pPr>
          </a:lstStyle>
          <a:p>
            <a:endParaRPr lang="en-US"/>
          </a:p>
        </p:txBody>
      </p:sp>
      <p:sp>
        <p:nvSpPr>
          <p:cNvPr id="26" name="Oval 25">
            <a:extLst>
              <a:ext uri="{FF2B5EF4-FFF2-40B4-BE49-F238E27FC236}">
                <a16:creationId xmlns:a16="http://schemas.microsoft.com/office/drawing/2014/main" id="{2AF865A2-E037-314D-9B99-FB8D442F728F}"/>
              </a:ext>
            </a:extLst>
          </p:cNvPr>
          <p:cNvSpPr/>
          <p:nvPr userDrawn="1"/>
        </p:nvSpPr>
        <p:spPr>
          <a:xfrm>
            <a:off x="4614267" y="392900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4551910" y="5383538"/>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4551910" y="572059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userDrawn="1"/>
        </p:nvSpPr>
        <p:spPr>
          <a:xfrm>
            <a:off x="7577157" y="388328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7514800" y="5337818"/>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7514800" y="567487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4668020" y="3984127"/>
            <a:ext cx="1262983" cy="1261407"/>
          </a:xfrm>
        </p:spPr>
        <p:txBody>
          <a:bodyPr anchor="ctr">
            <a:normAutofit/>
          </a:bodyPr>
          <a:lstStyle>
            <a:lvl1pPr marL="0" indent="0" algn="ctr">
              <a:buNone/>
              <a:defRPr sz="1200">
                <a:latin typeface="+mn-lt"/>
              </a:defRPr>
            </a:lvl1pPr>
          </a:lstStyle>
          <a:p>
            <a:endParaRPr lang="en-US"/>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7604033" y="3907881"/>
            <a:ext cx="1262983" cy="1261407"/>
          </a:xfrm>
        </p:spPr>
        <p:txBody>
          <a:bodyPr anchor="ctr">
            <a:normAutofit/>
          </a:bodyPr>
          <a:lstStyle>
            <a:lvl1pPr marL="0" indent="0" algn="ctr">
              <a:buNone/>
              <a:defRPr sz="1200">
                <a:latin typeface="+mn-lt"/>
              </a:defRPr>
            </a:lvl1pPr>
          </a:lstStyle>
          <a:p>
            <a:endParaRPr lang="en-US"/>
          </a:p>
        </p:txBody>
      </p:sp>
      <p:sp>
        <p:nvSpPr>
          <p:cNvPr id="29" name="Text Placeholder 14">
            <a:extLst>
              <a:ext uri="{FF2B5EF4-FFF2-40B4-BE49-F238E27FC236}">
                <a16:creationId xmlns:a16="http://schemas.microsoft.com/office/drawing/2014/main" id="{82094920-3A78-064D-BC3A-EB2A419DA864}"/>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Meet the </a:t>
            </a:r>
            <a:r>
              <a:rPr lang="en-US" sz="2800" err="1">
                <a:solidFill>
                  <a:srgbClr val="004876"/>
                </a:solidFill>
                <a:ea typeface="HELVETICA NEUE CONDENSED" panose="02000503000000020004" pitchFamily="2" charset="0"/>
                <a:cs typeface="HELVETICA NEUE CONDENSED" panose="02000503000000020004" pitchFamily="2" charset="0"/>
              </a:rPr>
              <a:t>Kingsmen</a:t>
            </a:r>
            <a:endParaRPr lang="en-US" sz="2800">
              <a:solidFill>
                <a:srgbClr val="004876"/>
              </a:solidFill>
              <a:ea typeface="HELVETICA NEUE CONDENSED" panose="02000503000000020004" pitchFamily="2" charset="0"/>
              <a:cs typeface="HELVETICA NEUE CONDENSED" panose="02000503000000020004" pitchFamily="2" charset="0"/>
            </a:endParaRP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2279359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S team of 7">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userDrawn="1"/>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1" name="Oval 10">
            <a:extLst>
              <a:ext uri="{FF2B5EF4-FFF2-40B4-BE49-F238E27FC236}">
                <a16:creationId xmlns:a16="http://schemas.microsoft.com/office/drawing/2014/main" id="{CA81D929-3997-0344-B93B-08B2E9F5A1C2}"/>
              </a:ext>
            </a:extLst>
          </p:cNvPr>
          <p:cNvSpPr/>
          <p:nvPr userDrawn="1"/>
        </p:nvSpPr>
        <p:spPr>
          <a:xfrm>
            <a:off x="2188106" y="1331048"/>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BBCF0F9-7A1E-FE48-B5D2-214DB9C7B462}"/>
              </a:ext>
            </a:extLst>
          </p:cNvPr>
          <p:cNvSpPr>
            <a:spLocks noGrp="1"/>
          </p:cNvSpPr>
          <p:nvPr>
            <p:ph type="body" sz="quarter" idx="12" hasCustomPrompt="1"/>
          </p:nvPr>
        </p:nvSpPr>
        <p:spPr>
          <a:xfrm>
            <a:off x="2125749" y="2785579"/>
            <a:ext cx="1441450" cy="337059"/>
          </a:xfrm>
        </p:spPr>
        <p:txBody>
          <a:bodyPr>
            <a:normAutofit/>
          </a:bodyPr>
          <a:lstStyle>
            <a:lvl1pPr marL="0" indent="0" algn="ctr">
              <a:buNone/>
              <a:defRPr sz="1800" b="1">
                <a:latin typeface="+mj-lt"/>
              </a:defRPr>
            </a:lvl1pPr>
          </a:lstStyle>
          <a:p>
            <a:pPr lvl="0"/>
            <a:r>
              <a:rPr lang="en-US"/>
              <a:t>Joe Smith</a:t>
            </a:r>
          </a:p>
        </p:txBody>
      </p:sp>
      <p:sp>
        <p:nvSpPr>
          <p:cNvPr id="15" name="Text Placeholder 13">
            <a:extLst>
              <a:ext uri="{FF2B5EF4-FFF2-40B4-BE49-F238E27FC236}">
                <a16:creationId xmlns:a16="http://schemas.microsoft.com/office/drawing/2014/main" id="{F0C7E3FB-1D79-B447-9E09-9504FBDF3BC1}"/>
              </a:ext>
            </a:extLst>
          </p:cNvPr>
          <p:cNvSpPr>
            <a:spLocks noGrp="1"/>
          </p:cNvSpPr>
          <p:nvPr>
            <p:ph type="body" sz="quarter" idx="13" hasCustomPrompt="1"/>
          </p:nvPr>
        </p:nvSpPr>
        <p:spPr>
          <a:xfrm>
            <a:off x="2125749" y="3122638"/>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16" name="Oval 15">
            <a:extLst>
              <a:ext uri="{FF2B5EF4-FFF2-40B4-BE49-F238E27FC236}">
                <a16:creationId xmlns:a16="http://schemas.microsoft.com/office/drawing/2014/main" id="{1AB9FAD6-D1CF-1A43-9225-075D62F863FF}"/>
              </a:ext>
            </a:extLst>
          </p:cNvPr>
          <p:cNvSpPr/>
          <p:nvPr userDrawn="1"/>
        </p:nvSpPr>
        <p:spPr>
          <a:xfrm>
            <a:off x="4716980" y="1331048"/>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3">
            <a:extLst>
              <a:ext uri="{FF2B5EF4-FFF2-40B4-BE49-F238E27FC236}">
                <a16:creationId xmlns:a16="http://schemas.microsoft.com/office/drawing/2014/main" id="{97244C6F-2312-864F-AFBA-4F6381C17636}"/>
              </a:ext>
            </a:extLst>
          </p:cNvPr>
          <p:cNvSpPr>
            <a:spLocks noGrp="1"/>
          </p:cNvSpPr>
          <p:nvPr>
            <p:ph type="body" sz="quarter" idx="14" hasCustomPrompt="1"/>
          </p:nvPr>
        </p:nvSpPr>
        <p:spPr>
          <a:xfrm>
            <a:off x="4654623" y="2785579"/>
            <a:ext cx="1441450" cy="337059"/>
          </a:xfrm>
        </p:spPr>
        <p:txBody>
          <a:bodyPr>
            <a:normAutofit/>
          </a:bodyPr>
          <a:lstStyle>
            <a:lvl1pPr marL="0" indent="0" algn="ctr">
              <a:buNone/>
              <a:defRPr sz="1800" b="1">
                <a:latin typeface="+mj-lt"/>
              </a:defRPr>
            </a:lvl1pPr>
          </a:lstStyle>
          <a:p>
            <a:pPr lvl="0"/>
            <a:r>
              <a:rPr lang="en-US"/>
              <a:t>Joe Smith</a:t>
            </a:r>
          </a:p>
        </p:txBody>
      </p:sp>
      <p:sp>
        <p:nvSpPr>
          <p:cNvPr id="18" name="Text Placeholder 13">
            <a:extLst>
              <a:ext uri="{FF2B5EF4-FFF2-40B4-BE49-F238E27FC236}">
                <a16:creationId xmlns:a16="http://schemas.microsoft.com/office/drawing/2014/main" id="{98BC1664-8292-C94F-8006-38FFB0465297}"/>
              </a:ext>
            </a:extLst>
          </p:cNvPr>
          <p:cNvSpPr>
            <a:spLocks noGrp="1"/>
          </p:cNvSpPr>
          <p:nvPr>
            <p:ph type="body" sz="quarter" idx="15" hasCustomPrompt="1"/>
          </p:nvPr>
        </p:nvSpPr>
        <p:spPr>
          <a:xfrm>
            <a:off x="4654623" y="3122638"/>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19" name="Oval 18">
            <a:extLst>
              <a:ext uri="{FF2B5EF4-FFF2-40B4-BE49-F238E27FC236}">
                <a16:creationId xmlns:a16="http://schemas.microsoft.com/office/drawing/2014/main" id="{24352C80-2ADC-7344-9E38-40B0DB2E0FCF}"/>
              </a:ext>
            </a:extLst>
          </p:cNvPr>
          <p:cNvSpPr/>
          <p:nvPr userDrawn="1"/>
        </p:nvSpPr>
        <p:spPr>
          <a:xfrm>
            <a:off x="7245710" y="1331048"/>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3">
            <a:extLst>
              <a:ext uri="{FF2B5EF4-FFF2-40B4-BE49-F238E27FC236}">
                <a16:creationId xmlns:a16="http://schemas.microsoft.com/office/drawing/2014/main" id="{A3CB7D3A-35D7-944E-85DF-14D6013CFE76}"/>
              </a:ext>
            </a:extLst>
          </p:cNvPr>
          <p:cNvSpPr>
            <a:spLocks noGrp="1"/>
          </p:cNvSpPr>
          <p:nvPr>
            <p:ph type="body" sz="quarter" idx="16" hasCustomPrompt="1"/>
          </p:nvPr>
        </p:nvSpPr>
        <p:spPr>
          <a:xfrm>
            <a:off x="7183353" y="2785579"/>
            <a:ext cx="1441450" cy="337059"/>
          </a:xfrm>
        </p:spPr>
        <p:txBody>
          <a:bodyPr>
            <a:normAutofit/>
          </a:bodyPr>
          <a:lstStyle>
            <a:lvl1pPr marL="0" indent="0" algn="ctr">
              <a:buNone/>
              <a:defRPr sz="1800" b="1">
                <a:latin typeface="+mj-lt"/>
              </a:defRPr>
            </a:lvl1pPr>
          </a:lstStyle>
          <a:p>
            <a:pPr lvl="0"/>
            <a:r>
              <a:rPr lang="en-US"/>
              <a:t>Joe Smith</a:t>
            </a:r>
          </a:p>
        </p:txBody>
      </p:sp>
      <p:sp>
        <p:nvSpPr>
          <p:cNvPr id="21" name="Text Placeholder 13">
            <a:extLst>
              <a:ext uri="{FF2B5EF4-FFF2-40B4-BE49-F238E27FC236}">
                <a16:creationId xmlns:a16="http://schemas.microsoft.com/office/drawing/2014/main" id="{CAAC068A-FCF1-944F-BC93-8E1FA1D1EA38}"/>
              </a:ext>
            </a:extLst>
          </p:cNvPr>
          <p:cNvSpPr>
            <a:spLocks noGrp="1"/>
          </p:cNvSpPr>
          <p:nvPr>
            <p:ph type="body" sz="quarter" idx="17" hasCustomPrompt="1"/>
          </p:nvPr>
        </p:nvSpPr>
        <p:spPr>
          <a:xfrm>
            <a:off x="7183353" y="3122638"/>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23" name="Picture Placeholder 22">
            <a:extLst>
              <a:ext uri="{FF2B5EF4-FFF2-40B4-BE49-F238E27FC236}">
                <a16:creationId xmlns:a16="http://schemas.microsoft.com/office/drawing/2014/main" id="{D63438C0-2720-7342-97EC-0759FC038BC9}"/>
              </a:ext>
            </a:extLst>
          </p:cNvPr>
          <p:cNvSpPr>
            <a:spLocks noGrp="1"/>
          </p:cNvSpPr>
          <p:nvPr>
            <p:ph type="pic" sz="quarter" idx="18"/>
          </p:nvPr>
        </p:nvSpPr>
        <p:spPr>
          <a:xfrm>
            <a:off x="2241859" y="1386168"/>
            <a:ext cx="1262983" cy="1261407"/>
          </a:xfrm>
        </p:spPr>
        <p:txBody>
          <a:bodyPr anchor="ctr">
            <a:normAutofit/>
          </a:bodyPr>
          <a:lstStyle>
            <a:lvl1pPr marL="0" indent="0" algn="ctr">
              <a:buNone/>
              <a:defRPr sz="1200">
                <a:latin typeface="+mn-lt"/>
              </a:defRPr>
            </a:lvl1pPr>
          </a:lstStyle>
          <a:p>
            <a:endParaRPr lang="en-US"/>
          </a:p>
        </p:txBody>
      </p:sp>
      <p:sp>
        <p:nvSpPr>
          <p:cNvPr id="24" name="Picture Placeholder 22">
            <a:extLst>
              <a:ext uri="{FF2B5EF4-FFF2-40B4-BE49-F238E27FC236}">
                <a16:creationId xmlns:a16="http://schemas.microsoft.com/office/drawing/2014/main" id="{0D28829F-0BC2-244B-AD28-C03C07BEDEE6}"/>
              </a:ext>
            </a:extLst>
          </p:cNvPr>
          <p:cNvSpPr>
            <a:spLocks noGrp="1"/>
          </p:cNvSpPr>
          <p:nvPr>
            <p:ph type="pic" sz="quarter" idx="19"/>
          </p:nvPr>
        </p:nvSpPr>
        <p:spPr>
          <a:xfrm>
            <a:off x="4756213" y="1374343"/>
            <a:ext cx="1262983" cy="1261407"/>
          </a:xfrm>
        </p:spPr>
        <p:txBody>
          <a:bodyPr anchor="ctr">
            <a:normAutofit/>
          </a:bodyPr>
          <a:lstStyle>
            <a:lvl1pPr marL="0" indent="0" algn="ctr">
              <a:buNone/>
              <a:defRPr sz="1200">
                <a:latin typeface="+mn-lt"/>
              </a:defRPr>
            </a:lvl1pPr>
          </a:lstStyle>
          <a:p>
            <a:endParaRPr lang="en-US"/>
          </a:p>
        </p:txBody>
      </p:sp>
      <p:sp>
        <p:nvSpPr>
          <p:cNvPr id="25" name="Picture Placeholder 22">
            <a:extLst>
              <a:ext uri="{FF2B5EF4-FFF2-40B4-BE49-F238E27FC236}">
                <a16:creationId xmlns:a16="http://schemas.microsoft.com/office/drawing/2014/main" id="{ADDEDEEF-2B77-454A-A538-3006FF5F9219}"/>
              </a:ext>
            </a:extLst>
          </p:cNvPr>
          <p:cNvSpPr>
            <a:spLocks noGrp="1"/>
          </p:cNvSpPr>
          <p:nvPr>
            <p:ph type="pic" sz="quarter" idx="20"/>
          </p:nvPr>
        </p:nvSpPr>
        <p:spPr>
          <a:xfrm>
            <a:off x="7272586" y="1355642"/>
            <a:ext cx="1262983" cy="1261407"/>
          </a:xfrm>
        </p:spPr>
        <p:txBody>
          <a:bodyPr anchor="ctr">
            <a:normAutofit/>
          </a:bodyPr>
          <a:lstStyle>
            <a:lvl1pPr marL="0" indent="0" algn="ctr">
              <a:buNone/>
              <a:defRPr sz="1200">
                <a:latin typeface="+mn-lt"/>
              </a:defRPr>
            </a:lvl1pPr>
          </a:lstStyle>
          <a:p>
            <a:endParaRPr lang="en-US"/>
          </a:p>
        </p:txBody>
      </p:sp>
      <p:sp>
        <p:nvSpPr>
          <p:cNvPr id="26" name="Oval 25">
            <a:extLst>
              <a:ext uri="{FF2B5EF4-FFF2-40B4-BE49-F238E27FC236}">
                <a16:creationId xmlns:a16="http://schemas.microsoft.com/office/drawing/2014/main" id="{2AF865A2-E037-314D-9B99-FB8D442F728F}"/>
              </a:ext>
            </a:extLst>
          </p:cNvPr>
          <p:cNvSpPr/>
          <p:nvPr userDrawn="1"/>
        </p:nvSpPr>
        <p:spPr>
          <a:xfrm>
            <a:off x="3318396" y="3833800"/>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3256039" y="5288331"/>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3256039" y="5625390"/>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userDrawn="1"/>
        </p:nvSpPr>
        <p:spPr>
          <a:xfrm>
            <a:off x="6006840" y="3833800"/>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5944483" y="5288331"/>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5944483" y="5625390"/>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3372149" y="3888920"/>
            <a:ext cx="1262983" cy="1261407"/>
          </a:xfrm>
        </p:spPr>
        <p:txBody>
          <a:bodyPr anchor="ctr">
            <a:normAutofit/>
          </a:bodyPr>
          <a:lstStyle>
            <a:lvl1pPr marL="0" indent="0" algn="ctr">
              <a:buNone/>
              <a:defRPr sz="1200">
                <a:latin typeface="+mn-lt"/>
              </a:defRPr>
            </a:lvl1pPr>
          </a:lstStyle>
          <a:p>
            <a:endParaRPr lang="en-US"/>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6033716" y="3858394"/>
            <a:ext cx="1262983" cy="1261407"/>
          </a:xfrm>
        </p:spPr>
        <p:txBody>
          <a:bodyPr anchor="ctr">
            <a:normAutofit/>
          </a:bodyPr>
          <a:lstStyle>
            <a:lvl1pPr marL="0" indent="0" algn="ctr">
              <a:buNone/>
              <a:defRPr sz="1200">
                <a:latin typeface="+mn-lt"/>
              </a:defRPr>
            </a:lvl1pPr>
          </a:lstStyle>
          <a:p>
            <a:endParaRPr lang="en-US"/>
          </a:p>
        </p:txBody>
      </p:sp>
      <p:sp>
        <p:nvSpPr>
          <p:cNvPr id="29" name="Text Placeholder 14">
            <a:extLst>
              <a:ext uri="{FF2B5EF4-FFF2-40B4-BE49-F238E27FC236}">
                <a16:creationId xmlns:a16="http://schemas.microsoft.com/office/drawing/2014/main" id="{82094920-3A78-064D-BC3A-EB2A419DA864}"/>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Meet the </a:t>
            </a:r>
            <a:r>
              <a:rPr lang="en-US" sz="2800" err="1">
                <a:solidFill>
                  <a:srgbClr val="004876"/>
                </a:solidFill>
                <a:ea typeface="HELVETICA NEUE CONDENSED" panose="02000503000000020004" pitchFamily="2" charset="0"/>
                <a:cs typeface="HELVETICA NEUE CONDENSED" panose="02000503000000020004" pitchFamily="2" charset="0"/>
              </a:rPr>
              <a:t>Kingsmen</a:t>
            </a:r>
            <a:endParaRPr lang="en-US" sz="2800">
              <a:solidFill>
                <a:srgbClr val="004876"/>
              </a:solidFill>
              <a:ea typeface="HELVETICA NEUE CONDENSED" panose="02000503000000020004" pitchFamily="2" charset="0"/>
              <a:cs typeface="HELVETICA NEUE CONDENSED" panose="02000503000000020004" pitchFamily="2" charset="0"/>
            </a:endParaRP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sp>
        <p:nvSpPr>
          <p:cNvPr id="30" name="Oval 29">
            <a:extLst>
              <a:ext uri="{FF2B5EF4-FFF2-40B4-BE49-F238E27FC236}">
                <a16:creationId xmlns:a16="http://schemas.microsoft.com/office/drawing/2014/main" id="{32BD2BFB-FE1D-BD5E-D216-2F860C3106BC}"/>
              </a:ext>
            </a:extLst>
          </p:cNvPr>
          <p:cNvSpPr/>
          <p:nvPr userDrawn="1"/>
        </p:nvSpPr>
        <p:spPr>
          <a:xfrm>
            <a:off x="9774440" y="1331048"/>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13">
            <a:extLst>
              <a:ext uri="{FF2B5EF4-FFF2-40B4-BE49-F238E27FC236}">
                <a16:creationId xmlns:a16="http://schemas.microsoft.com/office/drawing/2014/main" id="{CF3BD7F8-E22D-271E-9984-4200EE619670}"/>
              </a:ext>
            </a:extLst>
          </p:cNvPr>
          <p:cNvSpPr>
            <a:spLocks noGrp="1"/>
          </p:cNvSpPr>
          <p:nvPr>
            <p:ph type="body" sz="quarter" idx="30" hasCustomPrompt="1"/>
          </p:nvPr>
        </p:nvSpPr>
        <p:spPr>
          <a:xfrm>
            <a:off x="9712083" y="2785579"/>
            <a:ext cx="1441450" cy="337059"/>
          </a:xfrm>
        </p:spPr>
        <p:txBody>
          <a:bodyPr>
            <a:normAutofit/>
          </a:bodyPr>
          <a:lstStyle>
            <a:lvl1pPr marL="0" indent="0" algn="ctr">
              <a:buNone/>
              <a:defRPr sz="1800" b="1">
                <a:latin typeface="+mj-lt"/>
              </a:defRPr>
            </a:lvl1pPr>
          </a:lstStyle>
          <a:p>
            <a:pPr lvl="0"/>
            <a:r>
              <a:rPr lang="en-US"/>
              <a:t>Joe Smith</a:t>
            </a:r>
          </a:p>
        </p:txBody>
      </p:sp>
      <p:sp>
        <p:nvSpPr>
          <p:cNvPr id="36" name="Text Placeholder 13">
            <a:extLst>
              <a:ext uri="{FF2B5EF4-FFF2-40B4-BE49-F238E27FC236}">
                <a16:creationId xmlns:a16="http://schemas.microsoft.com/office/drawing/2014/main" id="{CDBAB0B5-55A0-73A5-9DC4-0D8AEF566216}"/>
              </a:ext>
            </a:extLst>
          </p:cNvPr>
          <p:cNvSpPr>
            <a:spLocks noGrp="1"/>
          </p:cNvSpPr>
          <p:nvPr>
            <p:ph type="body" sz="quarter" idx="31" hasCustomPrompt="1"/>
          </p:nvPr>
        </p:nvSpPr>
        <p:spPr>
          <a:xfrm>
            <a:off x="9712083" y="3122638"/>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8" name="Picture Placeholder 22">
            <a:extLst>
              <a:ext uri="{FF2B5EF4-FFF2-40B4-BE49-F238E27FC236}">
                <a16:creationId xmlns:a16="http://schemas.microsoft.com/office/drawing/2014/main" id="{D3ED3A7D-454B-8F1C-3FE6-51A769C6084B}"/>
              </a:ext>
            </a:extLst>
          </p:cNvPr>
          <p:cNvSpPr>
            <a:spLocks noGrp="1"/>
          </p:cNvSpPr>
          <p:nvPr>
            <p:ph type="pic" sz="quarter" idx="32"/>
          </p:nvPr>
        </p:nvSpPr>
        <p:spPr>
          <a:xfrm>
            <a:off x="9801316" y="1355642"/>
            <a:ext cx="1262983" cy="1261407"/>
          </a:xfrm>
        </p:spPr>
        <p:txBody>
          <a:bodyPr anchor="ctr">
            <a:normAutofit/>
          </a:bodyPr>
          <a:lstStyle>
            <a:lvl1pPr marL="0" indent="0" algn="ctr">
              <a:buNone/>
              <a:defRPr sz="1200">
                <a:latin typeface="+mn-lt"/>
              </a:defRPr>
            </a:lvl1pPr>
          </a:lstStyle>
          <a:p>
            <a:endParaRPr lang="en-US"/>
          </a:p>
        </p:txBody>
      </p:sp>
      <p:sp>
        <p:nvSpPr>
          <p:cNvPr id="39" name="Oval 38">
            <a:extLst>
              <a:ext uri="{FF2B5EF4-FFF2-40B4-BE49-F238E27FC236}">
                <a16:creationId xmlns:a16="http://schemas.microsoft.com/office/drawing/2014/main" id="{8FE0E58D-D3A8-AE2C-7005-78131ABD0E9A}"/>
              </a:ext>
            </a:extLst>
          </p:cNvPr>
          <p:cNvSpPr/>
          <p:nvPr userDrawn="1"/>
        </p:nvSpPr>
        <p:spPr>
          <a:xfrm>
            <a:off x="8535570" y="3858394"/>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Placeholder 13">
            <a:extLst>
              <a:ext uri="{FF2B5EF4-FFF2-40B4-BE49-F238E27FC236}">
                <a16:creationId xmlns:a16="http://schemas.microsoft.com/office/drawing/2014/main" id="{E77D8AF3-39ED-4887-3918-C2EF4124ED46}"/>
              </a:ext>
            </a:extLst>
          </p:cNvPr>
          <p:cNvSpPr>
            <a:spLocks noGrp="1"/>
          </p:cNvSpPr>
          <p:nvPr>
            <p:ph type="body" sz="quarter" idx="33" hasCustomPrompt="1"/>
          </p:nvPr>
        </p:nvSpPr>
        <p:spPr>
          <a:xfrm>
            <a:off x="8473213" y="5312925"/>
            <a:ext cx="1441450" cy="337059"/>
          </a:xfrm>
        </p:spPr>
        <p:txBody>
          <a:bodyPr>
            <a:normAutofit/>
          </a:bodyPr>
          <a:lstStyle>
            <a:lvl1pPr marL="0" indent="0" algn="ctr">
              <a:buNone/>
              <a:defRPr sz="1800" b="1">
                <a:latin typeface="+mj-lt"/>
              </a:defRPr>
            </a:lvl1pPr>
          </a:lstStyle>
          <a:p>
            <a:pPr lvl="0"/>
            <a:r>
              <a:rPr lang="en-US"/>
              <a:t>Joe Smith</a:t>
            </a:r>
          </a:p>
        </p:txBody>
      </p:sp>
      <p:sp>
        <p:nvSpPr>
          <p:cNvPr id="41" name="Text Placeholder 13">
            <a:extLst>
              <a:ext uri="{FF2B5EF4-FFF2-40B4-BE49-F238E27FC236}">
                <a16:creationId xmlns:a16="http://schemas.microsoft.com/office/drawing/2014/main" id="{BE3681C4-9DF8-FE2E-8625-D03F7FC9DA62}"/>
              </a:ext>
            </a:extLst>
          </p:cNvPr>
          <p:cNvSpPr>
            <a:spLocks noGrp="1"/>
          </p:cNvSpPr>
          <p:nvPr>
            <p:ph type="body" sz="quarter" idx="34" hasCustomPrompt="1"/>
          </p:nvPr>
        </p:nvSpPr>
        <p:spPr>
          <a:xfrm>
            <a:off x="8473213" y="5649984"/>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42" name="Picture Placeholder 22">
            <a:extLst>
              <a:ext uri="{FF2B5EF4-FFF2-40B4-BE49-F238E27FC236}">
                <a16:creationId xmlns:a16="http://schemas.microsoft.com/office/drawing/2014/main" id="{3A0BCF7C-DAD2-562D-EB7A-C44FF39ACF80}"/>
              </a:ext>
            </a:extLst>
          </p:cNvPr>
          <p:cNvSpPr>
            <a:spLocks noGrp="1"/>
          </p:cNvSpPr>
          <p:nvPr>
            <p:ph type="pic" sz="quarter" idx="35"/>
          </p:nvPr>
        </p:nvSpPr>
        <p:spPr>
          <a:xfrm>
            <a:off x="8562446" y="3882988"/>
            <a:ext cx="1262983" cy="1261407"/>
          </a:xfrm>
        </p:spPr>
        <p:txBody>
          <a:bodyPr anchor="ctr">
            <a:normAutofit/>
          </a:bodyPr>
          <a:lstStyle>
            <a:lvl1pPr marL="0" indent="0" algn="ctr">
              <a:buNone/>
              <a:defRPr sz="1200">
                <a:latin typeface="+mn-lt"/>
              </a:defRPr>
            </a:lvl1pPr>
          </a:lstStyle>
          <a:p>
            <a:endParaRPr lang="en-US"/>
          </a:p>
        </p:txBody>
      </p:sp>
    </p:spTree>
    <p:extLst>
      <p:ext uri="{BB962C8B-B14F-4D97-AF65-F5344CB8AC3E}">
        <p14:creationId xmlns:p14="http://schemas.microsoft.com/office/powerpoint/2010/main" val="3188756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S team of 4">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userDrawn="1"/>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26" name="Oval 25">
            <a:extLst>
              <a:ext uri="{FF2B5EF4-FFF2-40B4-BE49-F238E27FC236}">
                <a16:creationId xmlns:a16="http://schemas.microsoft.com/office/drawing/2014/main" id="{2AF865A2-E037-314D-9B99-FB8D442F728F}"/>
              </a:ext>
            </a:extLst>
          </p:cNvPr>
          <p:cNvSpPr/>
          <p:nvPr userDrawn="1"/>
        </p:nvSpPr>
        <p:spPr>
          <a:xfrm>
            <a:off x="4614267" y="392900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4551910" y="5383538"/>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4551910" y="572059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userDrawn="1"/>
        </p:nvSpPr>
        <p:spPr>
          <a:xfrm>
            <a:off x="7577157" y="3883287"/>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7514800" y="5337818"/>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7514800" y="5674877"/>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4668020" y="3984127"/>
            <a:ext cx="1262983" cy="1261407"/>
          </a:xfrm>
        </p:spPr>
        <p:txBody>
          <a:bodyPr anchor="ctr">
            <a:normAutofit/>
          </a:bodyPr>
          <a:lstStyle>
            <a:lvl1pPr marL="0" indent="0" algn="ctr">
              <a:buNone/>
              <a:defRPr sz="1200">
                <a:latin typeface="+mn-lt"/>
              </a:defRPr>
            </a:lvl1pPr>
          </a:lstStyle>
          <a:p>
            <a:endParaRPr lang="en-US"/>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7604033" y="3907881"/>
            <a:ext cx="1262983" cy="1261407"/>
          </a:xfrm>
        </p:spPr>
        <p:txBody>
          <a:bodyPr anchor="ctr">
            <a:normAutofit/>
          </a:bodyPr>
          <a:lstStyle>
            <a:lvl1pPr marL="0" indent="0" algn="ctr">
              <a:buNone/>
              <a:defRPr sz="1200">
                <a:latin typeface="+mn-lt"/>
              </a:defRPr>
            </a:lvl1pPr>
          </a:lstStyle>
          <a:p>
            <a:endParaRPr lang="en-US"/>
          </a:p>
        </p:txBody>
      </p:sp>
      <p:sp>
        <p:nvSpPr>
          <p:cNvPr id="29" name="Oval 28">
            <a:extLst>
              <a:ext uri="{FF2B5EF4-FFF2-40B4-BE49-F238E27FC236}">
                <a16:creationId xmlns:a16="http://schemas.microsoft.com/office/drawing/2014/main" id="{F27B9E7A-ECA6-EC44-9199-B487B7BC066D}"/>
              </a:ext>
            </a:extLst>
          </p:cNvPr>
          <p:cNvSpPr/>
          <p:nvPr userDrawn="1"/>
        </p:nvSpPr>
        <p:spPr>
          <a:xfrm>
            <a:off x="4614267" y="1262505"/>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13">
            <a:extLst>
              <a:ext uri="{FF2B5EF4-FFF2-40B4-BE49-F238E27FC236}">
                <a16:creationId xmlns:a16="http://schemas.microsoft.com/office/drawing/2014/main" id="{D8404333-7DF7-864F-96E3-52CC5C91C46A}"/>
              </a:ext>
            </a:extLst>
          </p:cNvPr>
          <p:cNvSpPr>
            <a:spLocks noGrp="1"/>
          </p:cNvSpPr>
          <p:nvPr>
            <p:ph type="body" sz="quarter" idx="30" hasCustomPrompt="1"/>
          </p:nvPr>
        </p:nvSpPr>
        <p:spPr>
          <a:xfrm>
            <a:off x="4551910" y="2717036"/>
            <a:ext cx="1441450" cy="337059"/>
          </a:xfrm>
        </p:spPr>
        <p:txBody>
          <a:bodyPr>
            <a:normAutofit/>
          </a:bodyPr>
          <a:lstStyle>
            <a:lvl1pPr marL="0" indent="0" algn="ctr">
              <a:buNone/>
              <a:defRPr sz="1800" b="1">
                <a:latin typeface="+mj-lt"/>
              </a:defRPr>
            </a:lvl1pPr>
          </a:lstStyle>
          <a:p>
            <a:pPr lvl="0"/>
            <a:r>
              <a:rPr lang="en-US"/>
              <a:t>Joe Smith</a:t>
            </a:r>
          </a:p>
        </p:txBody>
      </p:sp>
      <p:sp>
        <p:nvSpPr>
          <p:cNvPr id="31" name="Text Placeholder 13">
            <a:extLst>
              <a:ext uri="{FF2B5EF4-FFF2-40B4-BE49-F238E27FC236}">
                <a16:creationId xmlns:a16="http://schemas.microsoft.com/office/drawing/2014/main" id="{890D026B-10BC-3943-AE9F-A79DC8EBD4BC}"/>
              </a:ext>
            </a:extLst>
          </p:cNvPr>
          <p:cNvSpPr>
            <a:spLocks noGrp="1"/>
          </p:cNvSpPr>
          <p:nvPr>
            <p:ph type="body" sz="quarter" idx="31" hasCustomPrompt="1"/>
          </p:nvPr>
        </p:nvSpPr>
        <p:spPr>
          <a:xfrm>
            <a:off x="4551910" y="3054095"/>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6" name="Oval 35">
            <a:extLst>
              <a:ext uri="{FF2B5EF4-FFF2-40B4-BE49-F238E27FC236}">
                <a16:creationId xmlns:a16="http://schemas.microsoft.com/office/drawing/2014/main" id="{040591C8-6A15-1E43-B3F0-292808FCC2CE}"/>
              </a:ext>
            </a:extLst>
          </p:cNvPr>
          <p:cNvSpPr/>
          <p:nvPr userDrawn="1"/>
        </p:nvSpPr>
        <p:spPr>
          <a:xfrm>
            <a:off x="7577157" y="1216785"/>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13">
            <a:extLst>
              <a:ext uri="{FF2B5EF4-FFF2-40B4-BE49-F238E27FC236}">
                <a16:creationId xmlns:a16="http://schemas.microsoft.com/office/drawing/2014/main" id="{4BE95E2A-C044-0B4B-8218-1A4B793198B5}"/>
              </a:ext>
            </a:extLst>
          </p:cNvPr>
          <p:cNvSpPr>
            <a:spLocks noGrp="1"/>
          </p:cNvSpPr>
          <p:nvPr>
            <p:ph type="body" sz="quarter" idx="32" hasCustomPrompt="1"/>
          </p:nvPr>
        </p:nvSpPr>
        <p:spPr>
          <a:xfrm>
            <a:off x="7514800" y="2671316"/>
            <a:ext cx="1441450" cy="337059"/>
          </a:xfrm>
        </p:spPr>
        <p:txBody>
          <a:bodyPr>
            <a:normAutofit/>
          </a:bodyPr>
          <a:lstStyle>
            <a:lvl1pPr marL="0" indent="0" algn="ctr">
              <a:buNone/>
              <a:defRPr sz="1800" b="1">
                <a:latin typeface="+mj-lt"/>
              </a:defRPr>
            </a:lvl1pPr>
          </a:lstStyle>
          <a:p>
            <a:pPr lvl="0"/>
            <a:r>
              <a:rPr lang="en-US"/>
              <a:t>Joe Smith</a:t>
            </a:r>
          </a:p>
        </p:txBody>
      </p:sp>
      <p:sp>
        <p:nvSpPr>
          <p:cNvPr id="39" name="Text Placeholder 13">
            <a:extLst>
              <a:ext uri="{FF2B5EF4-FFF2-40B4-BE49-F238E27FC236}">
                <a16:creationId xmlns:a16="http://schemas.microsoft.com/office/drawing/2014/main" id="{2518A38A-BA10-D746-A7BD-1B2C9A807AD5}"/>
              </a:ext>
            </a:extLst>
          </p:cNvPr>
          <p:cNvSpPr>
            <a:spLocks noGrp="1"/>
          </p:cNvSpPr>
          <p:nvPr>
            <p:ph type="body" sz="quarter" idx="33" hasCustomPrompt="1"/>
          </p:nvPr>
        </p:nvSpPr>
        <p:spPr>
          <a:xfrm>
            <a:off x="7514800" y="3008375"/>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40" name="Picture Placeholder 22">
            <a:extLst>
              <a:ext uri="{FF2B5EF4-FFF2-40B4-BE49-F238E27FC236}">
                <a16:creationId xmlns:a16="http://schemas.microsoft.com/office/drawing/2014/main" id="{93CF8354-5EAD-2E49-B8BE-D7732BE6D257}"/>
              </a:ext>
            </a:extLst>
          </p:cNvPr>
          <p:cNvSpPr>
            <a:spLocks noGrp="1"/>
          </p:cNvSpPr>
          <p:nvPr>
            <p:ph type="pic" sz="quarter" idx="34"/>
          </p:nvPr>
        </p:nvSpPr>
        <p:spPr>
          <a:xfrm>
            <a:off x="4668020" y="1317625"/>
            <a:ext cx="1262983" cy="1261407"/>
          </a:xfrm>
        </p:spPr>
        <p:txBody>
          <a:bodyPr anchor="ctr">
            <a:normAutofit/>
          </a:bodyPr>
          <a:lstStyle>
            <a:lvl1pPr marL="0" indent="0" algn="ctr">
              <a:buNone/>
              <a:defRPr sz="1200">
                <a:latin typeface="+mn-lt"/>
              </a:defRPr>
            </a:lvl1pPr>
          </a:lstStyle>
          <a:p>
            <a:endParaRPr lang="en-US"/>
          </a:p>
        </p:txBody>
      </p:sp>
      <p:sp>
        <p:nvSpPr>
          <p:cNvPr id="41" name="Picture Placeholder 22">
            <a:extLst>
              <a:ext uri="{FF2B5EF4-FFF2-40B4-BE49-F238E27FC236}">
                <a16:creationId xmlns:a16="http://schemas.microsoft.com/office/drawing/2014/main" id="{A59AFE14-B594-6346-83FA-56AFA68CF29F}"/>
              </a:ext>
            </a:extLst>
          </p:cNvPr>
          <p:cNvSpPr>
            <a:spLocks noGrp="1"/>
          </p:cNvSpPr>
          <p:nvPr>
            <p:ph type="pic" sz="quarter" idx="35"/>
          </p:nvPr>
        </p:nvSpPr>
        <p:spPr>
          <a:xfrm>
            <a:off x="7604033" y="1241379"/>
            <a:ext cx="1262983" cy="1261407"/>
          </a:xfrm>
        </p:spPr>
        <p:txBody>
          <a:bodyPr anchor="ctr">
            <a:normAutofit/>
          </a:bodyPr>
          <a:lstStyle>
            <a:lvl1pPr marL="0" indent="0" algn="ctr">
              <a:buNone/>
              <a:defRPr sz="1200">
                <a:latin typeface="+mn-lt"/>
              </a:defRPr>
            </a:lvl1pPr>
          </a:lstStyle>
          <a:p>
            <a:endParaRPr lang="en-US"/>
          </a:p>
        </p:txBody>
      </p:sp>
      <p:sp>
        <p:nvSpPr>
          <p:cNvPr id="24" name="Text Placeholder 14">
            <a:extLst>
              <a:ext uri="{FF2B5EF4-FFF2-40B4-BE49-F238E27FC236}">
                <a16:creationId xmlns:a16="http://schemas.microsoft.com/office/drawing/2014/main" id="{CA29B6BC-B8B2-E941-B537-ADB4150EC6DB}"/>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Meet the </a:t>
            </a:r>
            <a:r>
              <a:rPr lang="en-US" sz="2800" err="1">
                <a:solidFill>
                  <a:srgbClr val="004876"/>
                </a:solidFill>
                <a:ea typeface="HELVETICA NEUE CONDENSED" panose="02000503000000020004" pitchFamily="2" charset="0"/>
                <a:cs typeface="HELVETICA NEUE CONDENSED" panose="02000503000000020004" pitchFamily="2" charset="0"/>
              </a:rPr>
              <a:t>Kingsmen</a:t>
            </a:r>
            <a:endParaRPr lang="en-US" sz="2800">
              <a:solidFill>
                <a:srgbClr val="004876"/>
              </a:solidFill>
              <a:ea typeface="HELVETICA NEUE CONDENSED" panose="02000503000000020004" pitchFamily="2" charset="0"/>
              <a:cs typeface="HELVETICA NEUE CONDENSED" panose="02000503000000020004" pitchFamily="2" charset="0"/>
            </a:endParaRP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3708192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S team of 3">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B27C162-CD53-4043-9FA5-ADD28782E97D}"/>
              </a:ext>
            </a:extLst>
          </p:cNvPr>
          <p:cNvGrpSpPr/>
          <p:nvPr userDrawn="1"/>
        </p:nvGrpSpPr>
        <p:grpSpPr>
          <a:xfrm>
            <a:off x="662709" y="2835193"/>
            <a:ext cx="1188720" cy="1188720"/>
            <a:chOff x="662709" y="2835193"/>
            <a:chExt cx="1188720" cy="1188720"/>
          </a:xfrm>
        </p:grpSpPr>
        <p:sp>
          <p:nvSpPr>
            <p:cNvPr id="6" name="Oval 5">
              <a:extLst>
                <a:ext uri="{FF2B5EF4-FFF2-40B4-BE49-F238E27FC236}">
                  <a16:creationId xmlns:a16="http://schemas.microsoft.com/office/drawing/2014/main" id="{9246BA28-87D0-A04D-B760-A6EE5C9152C7}"/>
                </a:ext>
              </a:extLst>
            </p:cNvPr>
            <p:cNvSpPr/>
            <p:nvPr/>
          </p:nvSpPr>
          <p:spPr>
            <a:xfrm>
              <a:off x="662709" y="2835193"/>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7" name="Graphic 6">
              <a:extLst>
                <a:ext uri="{FF2B5EF4-FFF2-40B4-BE49-F238E27FC236}">
                  <a16:creationId xmlns:a16="http://schemas.microsoft.com/office/drawing/2014/main" id="{EF4A0FD2-28A3-E449-B12C-735E8E611C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029" y="3104291"/>
              <a:ext cx="640080" cy="640080"/>
            </a:xfrm>
            <a:prstGeom prst="rect">
              <a:avLst/>
            </a:prstGeom>
          </p:spPr>
        </p:pic>
      </p:grpSp>
      <p:sp>
        <p:nvSpPr>
          <p:cNvPr id="8" name="TextBox 7">
            <a:extLst>
              <a:ext uri="{FF2B5EF4-FFF2-40B4-BE49-F238E27FC236}">
                <a16:creationId xmlns:a16="http://schemas.microsoft.com/office/drawing/2014/main" id="{DE4F4298-CA69-9041-A338-7A99490641EB}"/>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26" name="Oval 25">
            <a:extLst>
              <a:ext uri="{FF2B5EF4-FFF2-40B4-BE49-F238E27FC236}">
                <a16:creationId xmlns:a16="http://schemas.microsoft.com/office/drawing/2014/main" id="{2AF865A2-E037-314D-9B99-FB8D442F728F}"/>
              </a:ext>
            </a:extLst>
          </p:cNvPr>
          <p:cNvSpPr/>
          <p:nvPr userDrawn="1"/>
        </p:nvSpPr>
        <p:spPr>
          <a:xfrm>
            <a:off x="3551586" y="2707386"/>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13">
            <a:extLst>
              <a:ext uri="{FF2B5EF4-FFF2-40B4-BE49-F238E27FC236}">
                <a16:creationId xmlns:a16="http://schemas.microsoft.com/office/drawing/2014/main" id="{5625FED5-200C-854D-9FC3-77F9578ECE81}"/>
              </a:ext>
            </a:extLst>
          </p:cNvPr>
          <p:cNvSpPr>
            <a:spLocks noGrp="1"/>
          </p:cNvSpPr>
          <p:nvPr>
            <p:ph type="body" sz="quarter" idx="21" hasCustomPrompt="1"/>
          </p:nvPr>
        </p:nvSpPr>
        <p:spPr>
          <a:xfrm>
            <a:off x="3489229" y="4161917"/>
            <a:ext cx="1441450" cy="337059"/>
          </a:xfrm>
        </p:spPr>
        <p:txBody>
          <a:bodyPr>
            <a:normAutofit/>
          </a:bodyPr>
          <a:lstStyle>
            <a:lvl1pPr marL="0" indent="0" algn="ctr">
              <a:buNone/>
              <a:defRPr sz="1800" b="1">
                <a:latin typeface="+mj-lt"/>
              </a:defRPr>
            </a:lvl1pPr>
          </a:lstStyle>
          <a:p>
            <a:pPr lvl="0"/>
            <a:r>
              <a:rPr lang="en-US"/>
              <a:t>Joe Smith</a:t>
            </a:r>
          </a:p>
        </p:txBody>
      </p:sp>
      <p:sp>
        <p:nvSpPr>
          <p:cNvPr id="28" name="Text Placeholder 13">
            <a:extLst>
              <a:ext uri="{FF2B5EF4-FFF2-40B4-BE49-F238E27FC236}">
                <a16:creationId xmlns:a16="http://schemas.microsoft.com/office/drawing/2014/main" id="{EBB06796-733B-6349-860B-13FB43A3128D}"/>
              </a:ext>
            </a:extLst>
          </p:cNvPr>
          <p:cNvSpPr>
            <a:spLocks noGrp="1"/>
          </p:cNvSpPr>
          <p:nvPr>
            <p:ph type="body" sz="quarter" idx="22" hasCustomPrompt="1"/>
          </p:nvPr>
        </p:nvSpPr>
        <p:spPr>
          <a:xfrm>
            <a:off x="3489229" y="4498976"/>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2" name="Oval 31">
            <a:extLst>
              <a:ext uri="{FF2B5EF4-FFF2-40B4-BE49-F238E27FC236}">
                <a16:creationId xmlns:a16="http://schemas.microsoft.com/office/drawing/2014/main" id="{43363CE9-6993-9A41-BE63-464E95CE6142}"/>
              </a:ext>
            </a:extLst>
          </p:cNvPr>
          <p:cNvSpPr/>
          <p:nvPr userDrawn="1"/>
        </p:nvSpPr>
        <p:spPr>
          <a:xfrm>
            <a:off x="6514476" y="2661666"/>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3">
            <a:extLst>
              <a:ext uri="{FF2B5EF4-FFF2-40B4-BE49-F238E27FC236}">
                <a16:creationId xmlns:a16="http://schemas.microsoft.com/office/drawing/2014/main" id="{691E93DF-3145-FC42-A076-6D9A753E4F2E}"/>
              </a:ext>
            </a:extLst>
          </p:cNvPr>
          <p:cNvSpPr>
            <a:spLocks noGrp="1"/>
          </p:cNvSpPr>
          <p:nvPr>
            <p:ph type="body" sz="quarter" idx="25" hasCustomPrompt="1"/>
          </p:nvPr>
        </p:nvSpPr>
        <p:spPr>
          <a:xfrm>
            <a:off x="6452119" y="4116197"/>
            <a:ext cx="1441450" cy="337059"/>
          </a:xfrm>
        </p:spPr>
        <p:txBody>
          <a:bodyPr>
            <a:normAutofit/>
          </a:bodyPr>
          <a:lstStyle>
            <a:lvl1pPr marL="0" indent="0" algn="ctr">
              <a:buNone/>
              <a:defRPr sz="1800" b="1">
                <a:latin typeface="+mj-lt"/>
              </a:defRPr>
            </a:lvl1pPr>
          </a:lstStyle>
          <a:p>
            <a:pPr lvl="0"/>
            <a:r>
              <a:rPr lang="en-US"/>
              <a:t>Joe Smith</a:t>
            </a:r>
          </a:p>
        </p:txBody>
      </p:sp>
      <p:sp>
        <p:nvSpPr>
          <p:cNvPr id="34" name="Text Placeholder 13">
            <a:extLst>
              <a:ext uri="{FF2B5EF4-FFF2-40B4-BE49-F238E27FC236}">
                <a16:creationId xmlns:a16="http://schemas.microsoft.com/office/drawing/2014/main" id="{3435CE38-71E7-5044-8407-F8563A2BA6EB}"/>
              </a:ext>
            </a:extLst>
          </p:cNvPr>
          <p:cNvSpPr>
            <a:spLocks noGrp="1"/>
          </p:cNvSpPr>
          <p:nvPr>
            <p:ph type="body" sz="quarter" idx="26" hasCustomPrompt="1"/>
          </p:nvPr>
        </p:nvSpPr>
        <p:spPr>
          <a:xfrm>
            <a:off x="6452119" y="4453256"/>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35" name="Picture Placeholder 22">
            <a:extLst>
              <a:ext uri="{FF2B5EF4-FFF2-40B4-BE49-F238E27FC236}">
                <a16:creationId xmlns:a16="http://schemas.microsoft.com/office/drawing/2014/main" id="{33A03E0A-4ACE-7A4F-AF00-CC3CFC22BE3E}"/>
              </a:ext>
            </a:extLst>
          </p:cNvPr>
          <p:cNvSpPr>
            <a:spLocks noGrp="1"/>
          </p:cNvSpPr>
          <p:nvPr>
            <p:ph type="pic" sz="quarter" idx="27"/>
          </p:nvPr>
        </p:nvSpPr>
        <p:spPr>
          <a:xfrm>
            <a:off x="3605339" y="2762506"/>
            <a:ext cx="1262983" cy="1261407"/>
          </a:xfrm>
        </p:spPr>
        <p:txBody>
          <a:bodyPr anchor="ctr">
            <a:normAutofit/>
          </a:bodyPr>
          <a:lstStyle>
            <a:lvl1pPr marL="0" indent="0" algn="ctr">
              <a:buNone/>
              <a:defRPr sz="1200">
                <a:latin typeface="+mn-lt"/>
              </a:defRPr>
            </a:lvl1pPr>
          </a:lstStyle>
          <a:p>
            <a:endParaRPr lang="en-US"/>
          </a:p>
        </p:txBody>
      </p:sp>
      <p:sp>
        <p:nvSpPr>
          <p:cNvPr id="37" name="Picture Placeholder 22">
            <a:extLst>
              <a:ext uri="{FF2B5EF4-FFF2-40B4-BE49-F238E27FC236}">
                <a16:creationId xmlns:a16="http://schemas.microsoft.com/office/drawing/2014/main" id="{8DD42E4A-F878-9E4A-95D8-2A5A763FEB2B}"/>
              </a:ext>
            </a:extLst>
          </p:cNvPr>
          <p:cNvSpPr>
            <a:spLocks noGrp="1"/>
          </p:cNvSpPr>
          <p:nvPr>
            <p:ph type="pic" sz="quarter" idx="29"/>
          </p:nvPr>
        </p:nvSpPr>
        <p:spPr>
          <a:xfrm>
            <a:off x="6541352" y="2686260"/>
            <a:ext cx="1262983" cy="1261407"/>
          </a:xfrm>
        </p:spPr>
        <p:txBody>
          <a:bodyPr anchor="ctr">
            <a:normAutofit/>
          </a:bodyPr>
          <a:lstStyle>
            <a:lvl1pPr marL="0" indent="0" algn="ctr">
              <a:buNone/>
              <a:defRPr sz="1200">
                <a:latin typeface="+mn-lt"/>
              </a:defRPr>
            </a:lvl1pPr>
          </a:lstStyle>
          <a:p>
            <a:endParaRPr lang="en-US"/>
          </a:p>
        </p:txBody>
      </p:sp>
      <p:sp>
        <p:nvSpPr>
          <p:cNvPr id="24" name="Oval 23">
            <a:extLst>
              <a:ext uri="{FF2B5EF4-FFF2-40B4-BE49-F238E27FC236}">
                <a16:creationId xmlns:a16="http://schemas.microsoft.com/office/drawing/2014/main" id="{2A6D8C95-27E9-8F45-818E-2F0843B2C430}"/>
              </a:ext>
            </a:extLst>
          </p:cNvPr>
          <p:cNvSpPr/>
          <p:nvPr userDrawn="1"/>
        </p:nvSpPr>
        <p:spPr>
          <a:xfrm>
            <a:off x="9412493" y="2656538"/>
            <a:ext cx="1316736" cy="1316736"/>
          </a:xfrm>
          <a:prstGeom prst="ellipse">
            <a:avLst/>
          </a:prstGeom>
          <a:noFill/>
          <a:ln w="63500">
            <a:solidFill>
              <a:srgbClr val="00487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3">
            <a:extLst>
              <a:ext uri="{FF2B5EF4-FFF2-40B4-BE49-F238E27FC236}">
                <a16:creationId xmlns:a16="http://schemas.microsoft.com/office/drawing/2014/main" id="{7FE7F756-7570-F140-8312-956BF3629265}"/>
              </a:ext>
            </a:extLst>
          </p:cNvPr>
          <p:cNvSpPr>
            <a:spLocks noGrp="1"/>
          </p:cNvSpPr>
          <p:nvPr>
            <p:ph type="body" sz="quarter" idx="30" hasCustomPrompt="1"/>
          </p:nvPr>
        </p:nvSpPr>
        <p:spPr>
          <a:xfrm>
            <a:off x="9350136" y="4111069"/>
            <a:ext cx="1441450" cy="337059"/>
          </a:xfrm>
        </p:spPr>
        <p:txBody>
          <a:bodyPr>
            <a:normAutofit/>
          </a:bodyPr>
          <a:lstStyle>
            <a:lvl1pPr marL="0" indent="0" algn="ctr">
              <a:buNone/>
              <a:defRPr sz="1800" b="1">
                <a:latin typeface="+mj-lt"/>
              </a:defRPr>
            </a:lvl1pPr>
          </a:lstStyle>
          <a:p>
            <a:pPr lvl="0"/>
            <a:r>
              <a:rPr lang="en-US"/>
              <a:t>Joe Smith</a:t>
            </a:r>
          </a:p>
        </p:txBody>
      </p:sp>
      <p:sp>
        <p:nvSpPr>
          <p:cNvPr id="42" name="Text Placeholder 13">
            <a:extLst>
              <a:ext uri="{FF2B5EF4-FFF2-40B4-BE49-F238E27FC236}">
                <a16:creationId xmlns:a16="http://schemas.microsoft.com/office/drawing/2014/main" id="{82E33CB0-500F-D044-8439-EC55DD132013}"/>
              </a:ext>
            </a:extLst>
          </p:cNvPr>
          <p:cNvSpPr>
            <a:spLocks noGrp="1"/>
          </p:cNvSpPr>
          <p:nvPr>
            <p:ph type="body" sz="quarter" idx="31" hasCustomPrompt="1"/>
          </p:nvPr>
        </p:nvSpPr>
        <p:spPr>
          <a:xfrm>
            <a:off x="9350136" y="4448128"/>
            <a:ext cx="1441450" cy="337059"/>
          </a:xfrm>
        </p:spPr>
        <p:txBody>
          <a:bodyPr>
            <a:normAutofit/>
          </a:bodyPr>
          <a:lstStyle>
            <a:lvl1pPr marL="0" indent="0" algn="ctr">
              <a:buNone/>
              <a:defRPr sz="1400" b="0">
                <a:solidFill>
                  <a:srgbClr val="004876"/>
                </a:solidFill>
                <a:latin typeface="+mn-lt"/>
              </a:defRPr>
            </a:lvl1pPr>
          </a:lstStyle>
          <a:p>
            <a:pPr lvl="0"/>
            <a:r>
              <a:rPr lang="en-US"/>
              <a:t>Job Title</a:t>
            </a:r>
          </a:p>
        </p:txBody>
      </p:sp>
      <p:sp>
        <p:nvSpPr>
          <p:cNvPr id="43" name="Picture Placeholder 22">
            <a:extLst>
              <a:ext uri="{FF2B5EF4-FFF2-40B4-BE49-F238E27FC236}">
                <a16:creationId xmlns:a16="http://schemas.microsoft.com/office/drawing/2014/main" id="{B3FD885E-ADED-144B-A65F-9B975035F680}"/>
              </a:ext>
            </a:extLst>
          </p:cNvPr>
          <p:cNvSpPr>
            <a:spLocks noGrp="1"/>
          </p:cNvSpPr>
          <p:nvPr>
            <p:ph type="pic" sz="quarter" idx="32"/>
          </p:nvPr>
        </p:nvSpPr>
        <p:spPr>
          <a:xfrm>
            <a:off x="9439369" y="2675160"/>
            <a:ext cx="1262983" cy="1261407"/>
          </a:xfrm>
        </p:spPr>
        <p:txBody>
          <a:bodyPr anchor="ctr">
            <a:normAutofit/>
          </a:bodyPr>
          <a:lstStyle>
            <a:lvl1pPr marL="0" indent="0" algn="ctr">
              <a:buNone/>
              <a:defRPr sz="1200">
                <a:latin typeface="+mn-lt"/>
              </a:defRPr>
            </a:lvl1pPr>
          </a:lstStyle>
          <a:p>
            <a:endParaRPr lang="en-US"/>
          </a:p>
        </p:txBody>
      </p:sp>
      <p:sp>
        <p:nvSpPr>
          <p:cNvPr id="20" name="Text Placeholder 14">
            <a:extLst>
              <a:ext uri="{FF2B5EF4-FFF2-40B4-BE49-F238E27FC236}">
                <a16:creationId xmlns:a16="http://schemas.microsoft.com/office/drawing/2014/main" id="{63547C5A-C03D-EB46-9422-5108E566FA4B}"/>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Meet the </a:t>
            </a:r>
            <a:r>
              <a:rPr lang="en-US" sz="2800" err="1">
                <a:solidFill>
                  <a:srgbClr val="004876"/>
                </a:solidFill>
                <a:ea typeface="HELVETICA NEUE CONDENSED" panose="02000503000000020004" pitchFamily="2" charset="0"/>
                <a:cs typeface="HELVETICA NEUE CONDENSED" panose="02000503000000020004" pitchFamily="2" charset="0"/>
              </a:rPr>
              <a:t>Kingsmen</a:t>
            </a:r>
            <a:endParaRPr lang="en-US" sz="2800">
              <a:solidFill>
                <a:srgbClr val="004876"/>
              </a:solidFill>
              <a:ea typeface="HELVETICA NEUE CONDENSED" panose="02000503000000020004" pitchFamily="2" charset="0"/>
              <a:cs typeface="HELVETICA NEUE CONDENSED" panose="02000503000000020004" pitchFamily="2" charset="0"/>
            </a:endParaRP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Who are All these people</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3031676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S_Tabl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3" name="Table Placeholder 2">
            <a:extLst>
              <a:ext uri="{FF2B5EF4-FFF2-40B4-BE49-F238E27FC236}">
                <a16:creationId xmlns:a16="http://schemas.microsoft.com/office/drawing/2014/main" id="{E4710761-7990-4EE2-9C4E-92378AD70E5B}"/>
              </a:ext>
            </a:extLst>
          </p:cNvPr>
          <p:cNvSpPr>
            <a:spLocks noGrp="1"/>
          </p:cNvSpPr>
          <p:nvPr>
            <p:ph type="tbl" sz="quarter" idx="10"/>
          </p:nvPr>
        </p:nvSpPr>
        <p:spPr>
          <a:xfrm>
            <a:off x="1087437" y="1360487"/>
            <a:ext cx="10017125" cy="4822825"/>
          </a:xfrm>
        </p:spPr>
        <p:txBody>
          <a:bodyPr/>
          <a:lstStyle/>
          <a:p>
            <a:endParaRPr lang="en-US"/>
          </a:p>
        </p:txBody>
      </p:sp>
      <p:sp>
        <p:nvSpPr>
          <p:cNvPr id="15" name="Title Placeholder 1">
            <a:extLst>
              <a:ext uri="{FF2B5EF4-FFF2-40B4-BE49-F238E27FC236}">
                <a16:creationId xmlns:a16="http://schemas.microsoft.com/office/drawing/2014/main" id="{EEF8FDA0-0E2C-4509-B618-9DF6EF743C0C}"/>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Title</a:t>
            </a:r>
          </a:p>
        </p:txBody>
      </p:sp>
      <p:sp>
        <p:nvSpPr>
          <p:cNvPr id="8" name="Text Placeholder 19">
            <a:extLst>
              <a:ext uri="{FF2B5EF4-FFF2-40B4-BE49-F238E27FC236}">
                <a16:creationId xmlns:a16="http://schemas.microsoft.com/office/drawing/2014/main" id="{274FB869-8675-414D-917E-3BC45E2C39E9}"/>
              </a:ext>
            </a:extLst>
          </p:cNvPr>
          <p:cNvSpPr>
            <a:spLocks noGrp="1"/>
          </p:cNvSpPr>
          <p:nvPr>
            <p:ph type="body" sz="quarter" idx="11"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2405414335"/>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S_List&amp;Tabl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3" name="Table Placeholder 2">
            <a:extLst>
              <a:ext uri="{FF2B5EF4-FFF2-40B4-BE49-F238E27FC236}">
                <a16:creationId xmlns:a16="http://schemas.microsoft.com/office/drawing/2014/main" id="{E4710761-7990-4EE2-9C4E-92378AD70E5B}"/>
              </a:ext>
            </a:extLst>
          </p:cNvPr>
          <p:cNvSpPr>
            <a:spLocks noGrp="1"/>
          </p:cNvSpPr>
          <p:nvPr>
            <p:ph type="tbl" sz="quarter" idx="10"/>
          </p:nvPr>
        </p:nvSpPr>
        <p:spPr>
          <a:xfrm>
            <a:off x="5978769" y="1329470"/>
            <a:ext cx="5908431" cy="4822825"/>
          </a:xfrm>
        </p:spPr>
        <p:txBody>
          <a:bodyPr/>
          <a:lstStyle/>
          <a:p>
            <a:endParaRPr lang="en-US"/>
          </a:p>
        </p:txBody>
      </p:sp>
      <p:sp>
        <p:nvSpPr>
          <p:cNvPr id="15" name="Title Placeholder 1">
            <a:extLst>
              <a:ext uri="{FF2B5EF4-FFF2-40B4-BE49-F238E27FC236}">
                <a16:creationId xmlns:a16="http://schemas.microsoft.com/office/drawing/2014/main" id="{EEF8FDA0-0E2C-4509-B618-9DF6EF743C0C}"/>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Title</a:t>
            </a:r>
          </a:p>
        </p:txBody>
      </p:sp>
      <p:sp>
        <p:nvSpPr>
          <p:cNvPr id="8" name="Text Placeholder 13">
            <a:extLst>
              <a:ext uri="{FF2B5EF4-FFF2-40B4-BE49-F238E27FC236}">
                <a16:creationId xmlns:a16="http://schemas.microsoft.com/office/drawing/2014/main" id="{48C05226-FBE7-49B1-A2EB-BB2128DEFB37}"/>
              </a:ext>
            </a:extLst>
          </p:cNvPr>
          <p:cNvSpPr>
            <a:spLocks noGrp="1"/>
          </p:cNvSpPr>
          <p:nvPr>
            <p:ph type="body" sz="quarter" idx="12" hasCustomPrompt="1"/>
          </p:nvPr>
        </p:nvSpPr>
        <p:spPr>
          <a:xfrm>
            <a:off x="552100" y="1328738"/>
            <a:ext cx="5174624" cy="4505326"/>
          </a:xfrm>
        </p:spPr>
        <p:txBody>
          <a:bodyPr anchor="ctr">
            <a:normAutofit/>
          </a:bodyPr>
          <a:lstStyle>
            <a:lvl1pPr marL="285750" indent="-285750">
              <a:buFont typeface="Arial" panose="020B0604020202020204" pitchFamily="34" charset="0"/>
              <a:buChar char="•"/>
              <a:defRPr sz="18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9" name="Text Placeholder 19">
            <a:extLst>
              <a:ext uri="{FF2B5EF4-FFF2-40B4-BE49-F238E27FC236}">
                <a16:creationId xmlns:a16="http://schemas.microsoft.com/office/drawing/2014/main" id="{00E26570-285B-5B4B-9F95-E671ABA520B2}"/>
              </a:ext>
            </a:extLst>
          </p:cNvPr>
          <p:cNvSpPr>
            <a:spLocks noGrp="1"/>
          </p:cNvSpPr>
          <p:nvPr>
            <p:ph type="body" sz="quarter" idx="13"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2071012206"/>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S vertical list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C2AEEB3-4F09-4F6C-86DF-92B165247362}"/>
              </a:ext>
            </a:extLst>
          </p:cNvPr>
          <p:cNvSpPr/>
          <p:nvPr userDrawn="1"/>
        </p:nvSpPr>
        <p:spPr>
          <a:xfrm>
            <a:off x="4528905" y="1158047"/>
            <a:ext cx="87086" cy="4524296"/>
          </a:xfrm>
          <a:prstGeom prst="rect">
            <a:avLst/>
          </a:prstGeom>
          <a:gradFill flip="none" rotWithShape="1">
            <a:gsLst>
              <a:gs pos="0">
                <a:srgbClr val="094473"/>
              </a:gs>
              <a:gs pos="36000">
                <a:srgbClr val="ADCDE6"/>
              </a:gs>
              <a:gs pos="100000">
                <a:srgbClr val="094473"/>
              </a:gs>
              <a:gs pos="64000">
                <a:srgbClr val="ADCDE6"/>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33ED4B-E353-472C-A99D-37BE56CF35F8}"/>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0" name="Text Placeholder 9">
            <a:extLst>
              <a:ext uri="{FF2B5EF4-FFF2-40B4-BE49-F238E27FC236}">
                <a16:creationId xmlns:a16="http://schemas.microsoft.com/office/drawing/2014/main" id="{BCA6BAF4-52FE-4AA8-978D-C15ED929EBB5}"/>
              </a:ext>
            </a:extLst>
          </p:cNvPr>
          <p:cNvSpPr>
            <a:spLocks noGrp="1"/>
          </p:cNvSpPr>
          <p:nvPr>
            <p:ph type="body" sz="quarter" idx="10" hasCustomPrompt="1"/>
          </p:nvPr>
        </p:nvSpPr>
        <p:spPr>
          <a:xfrm>
            <a:off x="1160463" y="1104805"/>
            <a:ext cx="3281362" cy="538163"/>
          </a:xfrm>
        </p:spPr>
        <p:txBody>
          <a:bodyPr>
            <a:normAutofit/>
          </a:bodyPr>
          <a:lstStyle>
            <a:lvl1pPr marL="0" indent="0" algn="r">
              <a:buNone/>
              <a:defRPr sz="3000">
                <a:solidFill>
                  <a:srgbClr val="004876"/>
                </a:solidFill>
                <a:latin typeface="+mj-lt"/>
              </a:defRPr>
            </a:lvl1pPr>
          </a:lstStyle>
          <a:p>
            <a:pPr lvl="0"/>
            <a:r>
              <a:rPr lang="en-US"/>
              <a:t>Title</a:t>
            </a:r>
          </a:p>
        </p:txBody>
      </p:sp>
      <p:sp>
        <p:nvSpPr>
          <p:cNvPr id="12" name="Text Placeholder 11">
            <a:extLst>
              <a:ext uri="{FF2B5EF4-FFF2-40B4-BE49-F238E27FC236}">
                <a16:creationId xmlns:a16="http://schemas.microsoft.com/office/drawing/2014/main" id="{5F63DA70-1E81-4F6F-8245-485D7614320D}"/>
              </a:ext>
            </a:extLst>
          </p:cNvPr>
          <p:cNvSpPr>
            <a:spLocks noGrp="1"/>
          </p:cNvSpPr>
          <p:nvPr>
            <p:ph type="body" sz="quarter" idx="11" hasCustomPrompt="1"/>
          </p:nvPr>
        </p:nvSpPr>
        <p:spPr>
          <a:xfrm>
            <a:off x="2176463" y="1519643"/>
            <a:ext cx="2265362" cy="347662"/>
          </a:xfrm>
        </p:spPr>
        <p:txBody>
          <a:bodyPr>
            <a:noAutofit/>
          </a:bodyPr>
          <a:lstStyle>
            <a:lvl1pPr marL="0" indent="0" algn="r">
              <a:buNone/>
              <a:defRPr sz="2000">
                <a:solidFill>
                  <a:srgbClr val="38567B"/>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4" name="Text Placeholder 13">
            <a:extLst>
              <a:ext uri="{FF2B5EF4-FFF2-40B4-BE49-F238E27FC236}">
                <a16:creationId xmlns:a16="http://schemas.microsoft.com/office/drawing/2014/main" id="{5C22C624-565D-42C0-896F-E5B910EDA6F1}"/>
              </a:ext>
            </a:extLst>
          </p:cNvPr>
          <p:cNvSpPr>
            <a:spLocks noGrp="1"/>
          </p:cNvSpPr>
          <p:nvPr>
            <p:ph type="body" sz="quarter" idx="12" hasCustomPrompt="1"/>
          </p:nvPr>
        </p:nvSpPr>
        <p:spPr>
          <a:xfrm>
            <a:off x="4790844" y="1176338"/>
            <a:ext cx="5643563" cy="4505326"/>
          </a:xfrm>
        </p:spPr>
        <p:txBody>
          <a:bodyPr anchor="ctr">
            <a:normAutofit/>
          </a:bodyPr>
          <a:lstStyle>
            <a:lvl1pPr marL="285750" indent="-285750">
              <a:buFont typeface="Arial" panose="020B0604020202020204" pitchFamily="34" charset="0"/>
              <a:buChar char="•"/>
              <a:defRPr sz="18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Tree>
    <p:extLst>
      <p:ext uri="{BB962C8B-B14F-4D97-AF65-F5344CB8AC3E}">
        <p14:creationId xmlns:p14="http://schemas.microsoft.com/office/powerpoint/2010/main" val="4205554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S_Next step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97728D1-FF4C-D848-A5E6-D635980E749E}"/>
              </a:ext>
            </a:extLst>
          </p:cNvPr>
          <p:cNvSpPr txBox="1">
            <a:spLocks/>
          </p:cNvSpPr>
          <p:nvPr userDrawn="1"/>
        </p:nvSpPr>
        <p:spPr>
          <a:xfrm>
            <a:off x="947057" y="1110834"/>
            <a:ext cx="3494362" cy="493024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000" b="1">
                <a:solidFill>
                  <a:srgbClr val="004876"/>
                </a:solidFill>
                <a:latin typeface="Source Sans Pro SemiBold" panose="020B0503030403020204" pitchFamily="34" charset="0"/>
                <a:ea typeface="Helvetica Neue" panose="02000503000000020004" pitchFamily="2" charset="0"/>
                <a:cs typeface="Helvetica Neue" panose="02000503000000020004" pitchFamily="2" charset="0"/>
              </a:rPr>
              <a:t>Next Steps</a:t>
            </a:r>
            <a:br>
              <a:rPr lang="en-US" sz="3200" b="1">
                <a:solidFill>
                  <a:srgbClr val="004876"/>
                </a:solidFill>
                <a:latin typeface="Source Sans Pro SemiBold" panose="020B0503030403020204" pitchFamily="34" charset="0"/>
                <a:ea typeface="Helvetica Neue" panose="02000503000000020004" pitchFamily="2" charset="0"/>
                <a:cs typeface="Helvetica Neue" panose="02000503000000020004" pitchFamily="2" charset="0"/>
              </a:rPr>
            </a:br>
            <a:endParaRPr lang="en-US" sz="2000">
              <a:solidFill>
                <a:srgbClr val="004876"/>
              </a:solidFill>
              <a:latin typeface="Source Sans Pro Light" panose="020B0403030403020204" pitchFamily="34"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67952BF8-620A-9248-A71B-2A2E1A0D4B34}"/>
              </a:ext>
            </a:extLst>
          </p:cNvPr>
          <p:cNvSpPr/>
          <p:nvPr userDrawn="1"/>
        </p:nvSpPr>
        <p:spPr>
          <a:xfrm>
            <a:off x="4528905" y="1158047"/>
            <a:ext cx="87086" cy="4524296"/>
          </a:xfrm>
          <a:prstGeom prst="rect">
            <a:avLst/>
          </a:prstGeom>
          <a:gradFill flip="none" rotWithShape="1">
            <a:gsLst>
              <a:gs pos="0">
                <a:srgbClr val="094473"/>
              </a:gs>
              <a:gs pos="36000">
                <a:srgbClr val="ADCDE6"/>
              </a:gs>
              <a:gs pos="100000">
                <a:srgbClr val="094473"/>
              </a:gs>
              <a:gs pos="64000">
                <a:srgbClr val="ADCDE6"/>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4C21A708-C1EF-3642-920C-25137A3A95DB}"/>
              </a:ext>
            </a:extLst>
          </p:cNvPr>
          <p:cNvGrpSpPr/>
          <p:nvPr userDrawn="1"/>
        </p:nvGrpSpPr>
        <p:grpSpPr>
          <a:xfrm>
            <a:off x="662709" y="2835193"/>
            <a:ext cx="1188720" cy="1188720"/>
            <a:chOff x="628786" y="2716441"/>
            <a:chExt cx="1188720" cy="1188720"/>
          </a:xfrm>
        </p:grpSpPr>
        <p:sp>
          <p:nvSpPr>
            <p:cNvPr id="7" name="Oval 6">
              <a:extLst>
                <a:ext uri="{FF2B5EF4-FFF2-40B4-BE49-F238E27FC236}">
                  <a16:creationId xmlns:a16="http://schemas.microsoft.com/office/drawing/2014/main" id="{431D3D77-C593-D44C-9F12-60BC9A623733}"/>
                </a:ext>
              </a:extLst>
            </p:cNvPr>
            <p:cNvSpPr/>
            <p:nvPr/>
          </p:nvSpPr>
          <p:spPr>
            <a:xfrm>
              <a:off x="628786" y="2716441"/>
              <a:ext cx="1188720" cy="1188720"/>
            </a:xfrm>
            <a:prstGeom prst="ellipse">
              <a:avLst/>
            </a:prstGeom>
            <a:solidFill>
              <a:srgbClr val="D6E5F3">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8" name="Graphic 7" descr="Shoe footprints outline">
              <a:extLst>
                <a:ext uri="{FF2B5EF4-FFF2-40B4-BE49-F238E27FC236}">
                  <a16:creationId xmlns:a16="http://schemas.microsoft.com/office/drawing/2014/main" id="{E7E040DE-4085-4343-A2B8-6786C5BF93A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34526" y="2898152"/>
              <a:ext cx="777240" cy="777240"/>
            </a:xfrm>
            <a:prstGeom prst="rect">
              <a:avLst/>
            </a:prstGeom>
          </p:spPr>
        </p:pic>
      </p:grpSp>
      <p:sp>
        <p:nvSpPr>
          <p:cNvPr id="9" name="Text Placeholder 11">
            <a:extLst>
              <a:ext uri="{FF2B5EF4-FFF2-40B4-BE49-F238E27FC236}">
                <a16:creationId xmlns:a16="http://schemas.microsoft.com/office/drawing/2014/main" id="{5989C32D-3920-494A-88C4-B35075A9103A}"/>
              </a:ext>
            </a:extLst>
          </p:cNvPr>
          <p:cNvSpPr>
            <a:spLocks noGrp="1"/>
          </p:cNvSpPr>
          <p:nvPr>
            <p:ph type="body" sz="quarter" idx="11" hasCustomPrompt="1"/>
          </p:nvPr>
        </p:nvSpPr>
        <p:spPr>
          <a:xfrm>
            <a:off x="2176463" y="1519643"/>
            <a:ext cx="2265362" cy="347662"/>
          </a:xfrm>
        </p:spPr>
        <p:txBody>
          <a:bodyPr>
            <a:noAutofit/>
          </a:bodyPr>
          <a:lstStyle>
            <a:lvl1pPr marL="0" indent="0" algn="r">
              <a:buNone/>
              <a:defRPr sz="2000">
                <a:solidFill>
                  <a:srgbClr val="38567B"/>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0" name="Text Placeholder 13">
            <a:extLst>
              <a:ext uri="{FF2B5EF4-FFF2-40B4-BE49-F238E27FC236}">
                <a16:creationId xmlns:a16="http://schemas.microsoft.com/office/drawing/2014/main" id="{3048E1CF-55F9-8044-AB45-F7B4204437DC}"/>
              </a:ext>
            </a:extLst>
          </p:cNvPr>
          <p:cNvSpPr>
            <a:spLocks noGrp="1"/>
          </p:cNvSpPr>
          <p:nvPr>
            <p:ph type="body" sz="quarter" idx="12" hasCustomPrompt="1"/>
          </p:nvPr>
        </p:nvSpPr>
        <p:spPr>
          <a:xfrm>
            <a:off x="4790844" y="1176338"/>
            <a:ext cx="5643563" cy="4505326"/>
          </a:xfrm>
        </p:spPr>
        <p:txBody>
          <a:bodyPr anchor="ctr">
            <a:normAutofit/>
          </a:bodyPr>
          <a:lstStyle>
            <a:lvl1pPr marL="285750" indent="-285750">
              <a:buFont typeface="Arial" panose="020B0604020202020204" pitchFamily="34" charset="0"/>
              <a:buChar char="•"/>
              <a:defRPr sz="18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11" name="TextBox 10">
            <a:extLst>
              <a:ext uri="{FF2B5EF4-FFF2-40B4-BE49-F238E27FC236}">
                <a16:creationId xmlns:a16="http://schemas.microsoft.com/office/drawing/2014/main" id="{A21D307A-959A-494F-9380-1A6746044BC2}"/>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Tree>
    <p:extLst>
      <p:ext uri="{BB962C8B-B14F-4D97-AF65-F5344CB8AC3E}">
        <p14:creationId xmlns:p14="http://schemas.microsoft.com/office/powerpoint/2010/main" val="988045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S Table of Contents">
    <p:spTree>
      <p:nvGrpSpPr>
        <p:cNvPr id="1" name=""/>
        <p:cNvGrpSpPr/>
        <p:nvPr/>
      </p:nvGrpSpPr>
      <p:grpSpPr>
        <a:xfrm>
          <a:off x="0" y="0"/>
          <a:ext cx="0" cy="0"/>
          <a:chOff x="0" y="0"/>
          <a:chExt cx="0" cy="0"/>
        </a:xfrm>
      </p:grpSpPr>
      <p:pic>
        <p:nvPicPr>
          <p:cNvPr id="4" name="Picture 3" descr="Background pattern&#10;&#10;Description automatically generated with medium confidence">
            <a:extLst>
              <a:ext uri="{FF2B5EF4-FFF2-40B4-BE49-F238E27FC236}">
                <a16:creationId xmlns:a16="http://schemas.microsoft.com/office/drawing/2014/main" id="{ECC05AE1-5D76-584A-BF76-620010751D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216"/>
            <a:ext cx="12234809" cy="6890431"/>
          </a:xfrm>
          <a:prstGeom prst="rect">
            <a:avLst/>
          </a:prstGeom>
        </p:spPr>
      </p:pic>
      <p:sp>
        <p:nvSpPr>
          <p:cNvPr id="6" name="Text Placeholder 5">
            <a:extLst>
              <a:ext uri="{FF2B5EF4-FFF2-40B4-BE49-F238E27FC236}">
                <a16:creationId xmlns:a16="http://schemas.microsoft.com/office/drawing/2014/main" id="{27076E53-907A-C431-C067-48766D4E729C}"/>
              </a:ext>
            </a:extLst>
          </p:cNvPr>
          <p:cNvSpPr>
            <a:spLocks noGrp="1"/>
          </p:cNvSpPr>
          <p:nvPr>
            <p:ph type="body" sz="quarter" idx="10" hasCustomPrompt="1"/>
          </p:nvPr>
        </p:nvSpPr>
        <p:spPr>
          <a:xfrm>
            <a:off x="6088612" y="1620599"/>
            <a:ext cx="5388864" cy="4154558"/>
          </a:xfrm>
        </p:spPr>
        <p:txBody>
          <a:bodyPr>
            <a:normAutofit/>
          </a:bodyPr>
          <a:lstStyle>
            <a:lvl1pPr marL="0" marR="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lang="en-US" sz="1800" b="0" i="0" smtClean="0">
                <a:solidFill>
                  <a:srgbClr val="004876"/>
                </a:solidFill>
                <a:effectLst/>
                <a:latin typeface="Source Sans Pro" panose="020B0503030403020204" pitchFamily="34" charset="0"/>
                <a:ea typeface="Source Sans Pro" panose="020B0503030403020204" pitchFamily="34" charset="0"/>
              </a:defRPr>
            </a:lvl1pPr>
          </a:lstStyle>
          <a:p>
            <a:pPr rtl="0" fontAlgn="base"/>
            <a:r>
              <a:rPr lang="en-US" b="1" i="0" u="none" strike="noStrike">
                <a:solidFill>
                  <a:srgbClr val="38567B"/>
                </a:solidFill>
                <a:effectLst/>
                <a:latin typeface="Source Sans Pro Light" panose="020B0403030403020204" pitchFamily="34" charset="0"/>
              </a:rPr>
              <a:t>  1</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1</a:t>
            </a:r>
            <a:endParaRPr lang="en-US" b="0" i="0">
              <a:solidFill>
                <a:srgbClr val="000000"/>
              </a:solidFill>
              <a:effectLst/>
              <a:latin typeface="Segoe UI" panose="020B0502040204020203" pitchFamily="34" charset="0"/>
            </a:endParaRPr>
          </a:p>
          <a:p>
            <a:pPr rtl="0" fontAlgn="base"/>
            <a:r>
              <a:rPr lang="en-US" b="1" i="0" u="none" strike="noStrike">
                <a:solidFill>
                  <a:srgbClr val="38567B"/>
                </a:solidFill>
                <a:effectLst/>
                <a:latin typeface="Source Sans Pro Light" panose="020B0403030403020204" pitchFamily="34" charset="0"/>
              </a:rPr>
              <a:t>  2</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2</a:t>
            </a:r>
            <a:endParaRPr lang="en-US" b="0" i="0">
              <a:solidFill>
                <a:srgbClr val="000000"/>
              </a:solidFill>
              <a:effectLst/>
              <a:latin typeface="Segoe UI" panose="020B0502040204020203" pitchFamily="34" charset="0"/>
            </a:endParaRPr>
          </a:p>
          <a:p>
            <a:pPr rtl="0" fontAlgn="base"/>
            <a:r>
              <a:rPr lang="en-US" b="1" i="0" u="none" strike="noStrike">
                <a:solidFill>
                  <a:srgbClr val="38567B"/>
                </a:solidFill>
                <a:effectLst/>
                <a:latin typeface="Source Sans Pro Light" panose="020B0403030403020204" pitchFamily="34" charset="0"/>
              </a:rPr>
              <a:t>  3</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3</a:t>
            </a:r>
            <a:endParaRPr lang="en-US" b="0" i="0">
              <a:solidFill>
                <a:srgbClr val="000000"/>
              </a:solidFill>
              <a:effectLst/>
              <a:latin typeface="Segoe UI" panose="020B0502040204020203" pitchFamily="34" charset="0"/>
            </a:endParaRPr>
          </a:p>
          <a:p>
            <a:pPr rtl="0" fontAlgn="base"/>
            <a:r>
              <a:rPr lang="en-US" b="1" i="0" u="none" strike="noStrike">
                <a:solidFill>
                  <a:srgbClr val="38567B"/>
                </a:solidFill>
                <a:effectLst/>
                <a:latin typeface="Source Sans Pro Light" panose="020B0403030403020204" pitchFamily="34" charset="0"/>
              </a:rPr>
              <a:t>  4</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4</a:t>
            </a:r>
            <a:endParaRPr lang="en-US" b="0" i="0">
              <a:solidFill>
                <a:srgbClr val="000000"/>
              </a:solidFill>
              <a:effectLst/>
              <a:latin typeface="Segoe UI" panose="020B0502040204020203" pitchFamily="34" charset="0"/>
            </a:endParaRPr>
          </a:p>
          <a:p>
            <a:pPr rtl="0" fontAlgn="base"/>
            <a:r>
              <a:rPr lang="en-US" b="1" i="0" u="none" strike="noStrike">
                <a:solidFill>
                  <a:srgbClr val="38567B"/>
                </a:solidFill>
                <a:effectLst/>
                <a:latin typeface="Source Sans Pro Light" panose="020B0403030403020204" pitchFamily="34" charset="0"/>
              </a:rPr>
              <a:t>  5</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5</a:t>
            </a:r>
            <a:endParaRPr lang="en-US" b="0" i="0">
              <a:solidFill>
                <a:srgbClr val="000000"/>
              </a:solidFill>
              <a:effectLst/>
              <a:latin typeface="Segoe UI" panose="020B0502040204020203" pitchFamily="34" charset="0"/>
            </a:endParaRP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lang="en-US" b="1" i="0" u="none" strike="noStrike">
                <a:solidFill>
                  <a:srgbClr val="38567B"/>
                </a:solidFill>
                <a:effectLst/>
                <a:latin typeface="Source Sans Pro Light" panose="020B0403030403020204" pitchFamily="34" charset="0"/>
              </a:rPr>
              <a:t>  6</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6</a:t>
            </a:r>
            <a:endParaRPr lang="en-US" b="0" i="0">
              <a:solidFill>
                <a:srgbClr val="000000"/>
              </a:solidFill>
              <a:effectLst/>
              <a:latin typeface="Segoe UI" panose="020B0502040204020203" pitchFamily="34" charset="0"/>
            </a:endParaRPr>
          </a:p>
          <a:p>
            <a:pPr rtl="0" fontAlgn="base"/>
            <a:r>
              <a:rPr lang="en-US" b="1" i="0" u="none" strike="noStrike">
                <a:solidFill>
                  <a:srgbClr val="38567B"/>
                </a:solidFill>
                <a:effectLst/>
                <a:latin typeface="Source Sans Pro Light" panose="020B0403030403020204" pitchFamily="34" charset="0"/>
              </a:rPr>
              <a:t>  7</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7</a:t>
            </a: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lang="en-US" b="1" i="0" u="none" strike="noStrike">
                <a:solidFill>
                  <a:srgbClr val="38567B"/>
                </a:solidFill>
                <a:effectLst/>
                <a:latin typeface="Source Sans Pro Light" panose="020B0403030403020204" pitchFamily="34" charset="0"/>
              </a:rPr>
              <a:t>  8</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8</a:t>
            </a: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lang="en-US" b="1" i="0" u="none" strike="noStrike">
                <a:solidFill>
                  <a:srgbClr val="38567B"/>
                </a:solidFill>
                <a:effectLst/>
                <a:latin typeface="Source Sans Pro Light" panose="020B0403030403020204" pitchFamily="34" charset="0"/>
              </a:rPr>
              <a:t>  9</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9</a:t>
            </a:r>
            <a:endParaRPr lang="en-US" b="0" i="0">
              <a:solidFill>
                <a:srgbClr val="000000"/>
              </a:solidFill>
              <a:effectLst/>
              <a:latin typeface="Segoe UI" panose="020B0502040204020203" pitchFamily="34" charset="0"/>
            </a:endParaRP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lang="en-US" b="1" i="0" u="none" strike="noStrike">
                <a:solidFill>
                  <a:srgbClr val="38567B"/>
                </a:solidFill>
                <a:effectLst/>
                <a:latin typeface="Source Sans Pro Light" panose="020B0403030403020204" pitchFamily="34" charset="0"/>
              </a:rPr>
              <a:t>10</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10</a:t>
            </a:r>
            <a:endParaRPr lang="en-US" b="0" i="0">
              <a:solidFill>
                <a:srgbClr val="000000"/>
              </a:solidFill>
              <a:effectLst/>
              <a:latin typeface="Segoe UI" panose="020B0502040204020203" pitchFamily="34" charset="0"/>
            </a:endParaRP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lang="en-US" b="1" i="0" u="none" strike="noStrike">
                <a:solidFill>
                  <a:srgbClr val="38567B"/>
                </a:solidFill>
                <a:effectLst/>
                <a:latin typeface="Source Sans Pro Light" panose="020B0403030403020204" pitchFamily="34" charset="0"/>
              </a:rPr>
              <a:t>11</a:t>
            </a:r>
            <a:r>
              <a:rPr lang="en-US" b="1" i="0" u="none" strike="noStrike">
                <a:solidFill>
                  <a:srgbClr val="699BC5"/>
                </a:solidFill>
                <a:effectLst/>
                <a:latin typeface="Source Sans Pro Light" panose="020B0403030403020204" pitchFamily="34" charset="0"/>
              </a:rPr>
              <a:t>. </a:t>
            </a:r>
            <a:r>
              <a:rPr lang="en-US" b="1" i="0" u="none" strike="noStrike">
                <a:solidFill>
                  <a:srgbClr val="38567B"/>
                </a:solidFill>
                <a:effectLst/>
                <a:latin typeface="Source Sans Pro Light" panose="020B0403030403020204" pitchFamily="34" charset="0"/>
              </a:rPr>
              <a:t>Item 11</a:t>
            </a:r>
            <a:endParaRPr lang="en-US" b="0" i="0">
              <a:solidFill>
                <a:srgbClr val="000000"/>
              </a:solidFill>
              <a:effectLst/>
              <a:latin typeface="Segoe UI" panose="020B0502040204020203" pitchFamily="34" charset="0"/>
            </a:endParaRPr>
          </a:p>
        </p:txBody>
      </p:sp>
      <p:sp>
        <p:nvSpPr>
          <p:cNvPr id="11" name="TextBox 10">
            <a:extLst>
              <a:ext uri="{FF2B5EF4-FFF2-40B4-BE49-F238E27FC236}">
                <a16:creationId xmlns:a16="http://schemas.microsoft.com/office/drawing/2014/main" id="{75097019-9230-70BF-312C-16B8D50FC0D6}"/>
              </a:ext>
            </a:extLst>
          </p:cNvPr>
          <p:cNvSpPr txBox="1"/>
          <p:nvPr userDrawn="1"/>
        </p:nvSpPr>
        <p:spPr>
          <a:xfrm>
            <a:off x="455908" y="463296"/>
            <a:ext cx="2714012" cy="1600438"/>
          </a:xfrm>
          <a:prstGeom prst="rect">
            <a:avLst/>
          </a:prstGeom>
          <a:noFill/>
        </p:spPr>
        <p:txBody>
          <a:bodyPr wrap="square" rtlCol="0">
            <a:spAutoFit/>
          </a:bodyPr>
          <a:lstStyle/>
          <a:p>
            <a:pPr lvl="0">
              <a:lnSpc>
                <a:spcPct val="100000"/>
              </a:lnSpc>
            </a:pPr>
            <a:r>
              <a:rPr lang="en-US" sz="4000" b="0" i="0" u="none" strike="noStrike">
                <a:solidFill>
                  <a:srgbClr val="FFFFFF"/>
                </a:solidFill>
                <a:effectLst/>
                <a:latin typeface="+mj-lt"/>
                <a:ea typeface="Source Sans Pro" panose="020B0503030403020204" pitchFamily="34" charset="0"/>
              </a:rPr>
              <a:t>Table of </a:t>
            </a:r>
            <a:r>
              <a:rPr lang="en-US" sz="4000" b="0" i="0">
                <a:solidFill>
                  <a:srgbClr val="000000"/>
                </a:solidFill>
                <a:effectLst/>
                <a:latin typeface="+mj-lt"/>
                <a:ea typeface="Source Sans Pro" panose="020B0503030403020204" pitchFamily="34" charset="0"/>
              </a:rPr>
              <a:t>​</a:t>
            </a:r>
            <a:br>
              <a:rPr lang="en-US" sz="4000" b="0" i="0">
                <a:solidFill>
                  <a:srgbClr val="000000"/>
                </a:solidFill>
                <a:effectLst/>
                <a:latin typeface="+mj-lt"/>
                <a:ea typeface="Source Sans Pro" panose="020B0503030403020204" pitchFamily="34" charset="0"/>
              </a:rPr>
            </a:br>
            <a:r>
              <a:rPr lang="en-US" sz="4000" b="0" i="0" u="none" strike="noStrike">
                <a:solidFill>
                  <a:srgbClr val="FFFFFF"/>
                </a:solidFill>
                <a:effectLst/>
                <a:latin typeface="+mj-lt"/>
                <a:ea typeface="Source Sans Pro" panose="020B0503030403020204" pitchFamily="34" charset="0"/>
              </a:rPr>
              <a:t>Contents</a:t>
            </a:r>
            <a:endParaRPr lang="en-US" sz="4000">
              <a:latin typeface="+mj-lt"/>
              <a:ea typeface="Source Sans Pro" panose="020B0503030403020204" pitchFamily="34" charset="0"/>
            </a:endParaRPr>
          </a:p>
          <a:p>
            <a:endParaRPr lang="en-US"/>
          </a:p>
        </p:txBody>
      </p:sp>
    </p:spTree>
    <p:extLst>
      <p:ext uri="{BB962C8B-B14F-4D97-AF65-F5344CB8AC3E}">
        <p14:creationId xmlns:p14="http://schemas.microsoft.com/office/powerpoint/2010/main" val="9533029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S_Grey backgroun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0B80B75-BF52-41D0-9A05-36FA353A1C81}"/>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7" name="Title Placeholder 1">
            <a:extLst>
              <a:ext uri="{FF2B5EF4-FFF2-40B4-BE49-F238E27FC236}">
                <a16:creationId xmlns:a16="http://schemas.microsoft.com/office/drawing/2014/main" id="{B1F7BCAD-F9BB-4661-8B25-69B8AD1C3BDE}"/>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799">
                <a:solidFill>
                  <a:srgbClr val="004876"/>
                </a:solidFill>
                <a:latin typeface="+mj-lt"/>
              </a:defRPr>
            </a:lvl1pPr>
          </a:lstStyle>
          <a:p>
            <a:r>
              <a:rPr lang="en-US"/>
              <a:t>Title</a:t>
            </a:r>
          </a:p>
        </p:txBody>
      </p:sp>
      <p:sp>
        <p:nvSpPr>
          <p:cNvPr id="9" name="Rectangle 8">
            <a:extLst>
              <a:ext uri="{FF2B5EF4-FFF2-40B4-BE49-F238E27FC236}">
                <a16:creationId xmlns:a16="http://schemas.microsoft.com/office/drawing/2014/main" id="{3BF23A65-4F75-414D-8D80-2602FC20EABB}"/>
              </a:ext>
            </a:extLst>
          </p:cNvPr>
          <p:cNvSpPr/>
          <p:nvPr userDrawn="1"/>
        </p:nvSpPr>
        <p:spPr>
          <a:xfrm>
            <a:off x="3"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 Placeholder 19">
            <a:extLst>
              <a:ext uri="{FF2B5EF4-FFF2-40B4-BE49-F238E27FC236}">
                <a16:creationId xmlns:a16="http://schemas.microsoft.com/office/drawing/2014/main" id="{782AC7E2-FD97-6B49-A5E0-29FA4337BD64}"/>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8" name="Text Placeholder 13">
            <a:extLst>
              <a:ext uri="{FF2B5EF4-FFF2-40B4-BE49-F238E27FC236}">
                <a16:creationId xmlns:a16="http://schemas.microsoft.com/office/drawing/2014/main" id="{2029948F-9842-4214-B4A2-549D9335FC9F}"/>
              </a:ext>
            </a:extLst>
          </p:cNvPr>
          <p:cNvSpPr>
            <a:spLocks noGrp="1"/>
          </p:cNvSpPr>
          <p:nvPr>
            <p:ph type="body" sz="quarter" idx="12" hasCustomPrompt="1"/>
          </p:nvPr>
        </p:nvSpPr>
        <p:spPr>
          <a:xfrm>
            <a:off x="552099" y="1328738"/>
            <a:ext cx="10515599" cy="4505326"/>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Tree>
    <p:extLst>
      <p:ext uri="{BB962C8B-B14F-4D97-AF65-F5344CB8AC3E}">
        <p14:creationId xmlns:p14="http://schemas.microsoft.com/office/powerpoint/2010/main" val="4528553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S 1 List Card Layou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0B80B75-BF52-41D0-9A05-36FA353A1C81}"/>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7" name="Title Placeholder 1">
            <a:extLst>
              <a:ext uri="{FF2B5EF4-FFF2-40B4-BE49-F238E27FC236}">
                <a16:creationId xmlns:a16="http://schemas.microsoft.com/office/drawing/2014/main" id="{B1F7BCAD-F9BB-4661-8B25-69B8AD1C3BDE}"/>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Title</a:t>
            </a:r>
          </a:p>
        </p:txBody>
      </p:sp>
      <p:sp>
        <p:nvSpPr>
          <p:cNvPr id="9" name="Rectangle 8">
            <a:extLst>
              <a:ext uri="{FF2B5EF4-FFF2-40B4-BE49-F238E27FC236}">
                <a16:creationId xmlns:a16="http://schemas.microsoft.com/office/drawing/2014/main" id="{3BF23A65-4F75-414D-8D80-2602FC20EABB}"/>
              </a:ext>
            </a:extLst>
          </p:cNvPr>
          <p:cNvSpPr/>
          <p:nvPr userDrawn="1"/>
        </p:nvSpPr>
        <p:spPr>
          <a:xfrm>
            <a:off x="2"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5E4FF89-FFCA-421A-8CF6-B82843A6DB5A}"/>
              </a:ext>
            </a:extLst>
          </p:cNvPr>
          <p:cNvSpPr/>
          <p:nvPr userDrawn="1"/>
        </p:nvSpPr>
        <p:spPr>
          <a:xfrm>
            <a:off x="647700" y="1302719"/>
            <a:ext cx="5029200" cy="4294692"/>
          </a:xfrm>
          <a:prstGeom prst="rect">
            <a:avLst/>
          </a:prstGeom>
          <a:solidFill>
            <a:schemeClr val="bg1"/>
          </a:solidFill>
          <a:ln>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lvl="0">
              <a:defRPr/>
            </a:pPr>
            <a:endParaRPr lang="en-US" sz="1400">
              <a:solidFill>
                <a:schemeClr val="tx1">
                  <a:lumMod val="65000"/>
                  <a:lumOff val="35000"/>
                </a:schemeClr>
              </a:solidFill>
              <a:latin typeface="Source Sans Pro" panose="020B0503030403020204" pitchFamily="34" charset="0"/>
              <a:ea typeface="Roboto" panose="02000000000000000000" pitchFamily="2" charset="0"/>
              <a:cs typeface="Roboto" panose="02000000000000000000" pitchFamily="2" charset="0"/>
            </a:endParaRPr>
          </a:p>
        </p:txBody>
      </p:sp>
      <p:sp>
        <p:nvSpPr>
          <p:cNvPr id="11" name="Text Placeholder 13">
            <a:extLst>
              <a:ext uri="{FF2B5EF4-FFF2-40B4-BE49-F238E27FC236}">
                <a16:creationId xmlns:a16="http://schemas.microsoft.com/office/drawing/2014/main" id="{1AE99AB6-2DD3-4045-92BE-D74C67E92C12}"/>
              </a:ext>
            </a:extLst>
          </p:cNvPr>
          <p:cNvSpPr>
            <a:spLocks noGrp="1"/>
          </p:cNvSpPr>
          <p:nvPr>
            <p:ph type="body" sz="quarter" idx="12" hasCustomPrompt="1"/>
          </p:nvPr>
        </p:nvSpPr>
        <p:spPr>
          <a:xfrm>
            <a:off x="887525" y="2198077"/>
            <a:ext cx="4481644" cy="3177198"/>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12" name="Text Placeholder 2">
            <a:extLst>
              <a:ext uri="{FF2B5EF4-FFF2-40B4-BE49-F238E27FC236}">
                <a16:creationId xmlns:a16="http://schemas.microsoft.com/office/drawing/2014/main" id="{B369730A-BDE0-42C1-83C0-D6218291B5B2}"/>
              </a:ext>
            </a:extLst>
          </p:cNvPr>
          <p:cNvSpPr>
            <a:spLocks noGrp="1"/>
          </p:cNvSpPr>
          <p:nvPr>
            <p:ph type="body" sz="quarter" idx="13" hasCustomPrompt="1"/>
          </p:nvPr>
        </p:nvSpPr>
        <p:spPr>
          <a:xfrm>
            <a:off x="891576"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13" name="Text Placeholder 2">
            <a:extLst>
              <a:ext uri="{FF2B5EF4-FFF2-40B4-BE49-F238E27FC236}">
                <a16:creationId xmlns:a16="http://schemas.microsoft.com/office/drawing/2014/main" id="{98F632C9-B1E8-4B0C-ADD5-788543845248}"/>
              </a:ext>
            </a:extLst>
          </p:cNvPr>
          <p:cNvSpPr>
            <a:spLocks noGrp="1"/>
          </p:cNvSpPr>
          <p:nvPr>
            <p:ph type="body" sz="quarter" idx="14" hasCustomPrompt="1"/>
          </p:nvPr>
        </p:nvSpPr>
        <p:spPr>
          <a:xfrm>
            <a:off x="891576"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4" name="Text Placeholder 19">
            <a:extLst>
              <a:ext uri="{FF2B5EF4-FFF2-40B4-BE49-F238E27FC236}">
                <a16:creationId xmlns:a16="http://schemas.microsoft.com/office/drawing/2014/main" id="{E4920131-66A1-3447-9782-1BBEB8E426FB}"/>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2555753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KS 2 Lists Layout">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F9ED6BF-1CF9-447B-9C57-3F4AFCE4D8D0}"/>
              </a:ext>
            </a:extLst>
          </p:cNvPr>
          <p:cNvSpPr/>
          <p:nvPr userDrawn="1"/>
        </p:nvSpPr>
        <p:spPr>
          <a:xfrm>
            <a:off x="6096000" y="1112443"/>
            <a:ext cx="6095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B0EAD7A-C09F-4E13-862A-92DE6804B54F}"/>
              </a:ext>
            </a:extLst>
          </p:cNvPr>
          <p:cNvSpPr/>
          <p:nvPr userDrawn="1"/>
        </p:nvSpPr>
        <p:spPr>
          <a:xfrm>
            <a:off x="2" y="1112444"/>
            <a:ext cx="6095998" cy="5440757"/>
          </a:xfrm>
          <a:prstGeom prst="rect">
            <a:avLst/>
          </a:prstGeom>
          <a:solidFill>
            <a:srgbClr val="F2F2F2">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4A6C52A-9905-4699-BCDF-B708D6D1652E}"/>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8" name="Title Placeholder 1">
            <a:extLst>
              <a:ext uri="{FF2B5EF4-FFF2-40B4-BE49-F238E27FC236}">
                <a16:creationId xmlns:a16="http://schemas.microsoft.com/office/drawing/2014/main" id="{2B640A6B-D499-483E-9A2B-B327C6551AE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Title</a:t>
            </a:r>
          </a:p>
        </p:txBody>
      </p:sp>
      <p:sp>
        <p:nvSpPr>
          <p:cNvPr id="20" name="Text Placeholder 13">
            <a:extLst>
              <a:ext uri="{FF2B5EF4-FFF2-40B4-BE49-F238E27FC236}">
                <a16:creationId xmlns:a16="http://schemas.microsoft.com/office/drawing/2014/main" id="{0D9B3DAA-A3BE-4E62-874A-69EEC9E0248C}"/>
              </a:ext>
            </a:extLst>
          </p:cNvPr>
          <p:cNvSpPr>
            <a:spLocks noGrp="1"/>
          </p:cNvSpPr>
          <p:nvPr>
            <p:ph type="body" sz="quarter" idx="12" hasCustomPrompt="1"/>
          </p:nvPr>
        </p:nvSpPr>
        <p:spPr>
          <a:xfrm>
            <a:off x="998899" y="2198077"/>
            <a:ext cx="3356235" cy="3684522"/>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 name="Text Placeholder 2">
            <a:extLst>
              <a:ext uri="{FF2B5EF4-FFF2-40B4-BE49-F238E27FC236}">
                <a16:creationId xmlns:a16="http://schemas.microsoft.com/office/drawing/2014/main" id="{7A9C8961-C302-45CB-A6C6-F6F6A2D80F11}"/>
              </a:ext>
            </a:extLst>
          </p:cNvPr>
          <p:cNvSpPr>
            <a:spLocks noGrp="1"/>
          </p:cNvSpPr>
          <p:nvPr>
            <p:ph type="body" sz="quarter" idx="13" hasCustomPrompt="1"/>
          </p:nvPr>
        </p:nvSpPr>
        <p:spPr>
          <a:xfrm>
            <a:off x="1002950"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21" name="Text Placeholder 2">
            <a:extLst>
              <a:ext uri="{FF2B5EF4-FFF2-40B4-BE49-F238E27FC236}">
                <a16:creationId xmlns:a16="http://schemas.microsoft.com/office/drawing/2014/main" id="{890A7C1B-E9EC-4FCF-A789-9AE8164A2DB4}"/>
              </a:ext>
            </a:extLst>
          </p:cNvPr>
          <p:cNvSpPr>
            <a:spLocks noGrp="1"/>
          </p:cNvSpPr>
          <p:nvPr>
            <p:ph type="body" sz="quarter" idx="14" hasCustomPrompt="1"/>
          </p:nvPr>
        </p:nvSpPr>
        <p:spPr>
          <a:xfrm>
            <a:off x="1002950"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1" name="Text Placeholder 13">
            <a:extLst>
              <a:ext uri="{FF2B5EF4-FFF2-40B4-BE49-F238E27FC236}">
                <a16:creationId xmlns:a16="http://schemas.microsoft.com/office/drawing/2014/main" id="{850B40D1-E798-441B-AD5B-383D8F5B48E8}"/>
              </a:ext>
            </a:extLst>
          </p:cNvPr>
          <p:cNvSpPr>
            <a:spLocks noGrp="1"/>
          </p:cNvSpPr>
          <p:nvPr>
            <p:ph type="body" sz="quarter" idx="18" hasCustomPrompt="1"/>
          </p:nvPr>
        </p:nvSpPr>
        <p:spPr>
          <a:xfrm>
            <a:off x="7006965" y="2198077"/>
            <a:ext cx="3356235" cy="3684522"/>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2" name="Text Placeholder 2">
            <a:extLst>
              <a:ext uri="{FF2B5EF4-FFF2-40B4-BE49-F238E27FC236}">
                <a16:creationId xmlns:a16="http://schemas.microsoft.com/office/drawing/2014/main" id="{316CB40B-D528-43EE-B588-61A0E963B83C}"/>
              </a:ext>
            </a:extLst>
          </p:cNvPr>
          <p:cNvSpPr>
            <a:spLocks noGrp="1"/>
          </p:cNvSpPr>
          <p:nvPr>
            <p:ph type="body" sz="quarter" idx="19" hasCustomPrompt="1"/>
          </p:nvPr>
        </p:nvSpPr>
        <p:spPr>
          <a:xfrm>
            <a:off x="7011016"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4CF14DAC-5C22-4320-BE24-C364375F880C}"/>
              </a:ext>
            </a:extLst>
          </p:cNvPr>
          <p:cNvSpPr>
            <a:spLocks noGrp="1"/>
          </p:cNvSpPr>
          <p:nvPr>
            <p:ph type="body" sz="quarter" idx="20" hasCustomPrompt="1"/>
          </p:nvPr>
        </p:nvSpPr>
        <p:spPr>
          <a:xfrm>
            <a:off x="7011016"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14" name="Text Placeholder 19">
            <a:extLst>
              <a:ext uri="{FF2B5EF4-FFF2-40B4-BE49-F238E27FC236}">
                <a16:creationId xmlns:a16="http://schemas.microsoft.com/office/drawing/2014/main" id="{E283B219-E23C-574F-A8C4-657709BD978B}"/>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1564026269"/>
      </p:ext>
    </p:extLst>
  </p:cSld>
  <p:clrMapOvr>
    <a:masterClrMapping/>
  </p:clrMapOvr>
  <p:hf sldNum="0" hdr="0" ftr="0"/>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S 2 Lists Activity Layout">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F9ED6BF-1CF9-447B-9C57-3F4AFCE4D8D0}"/>
              </a:ext>
            </a:extLst>
          </p:cNvPr>
          <p:cNvSpPr/>
          <p:nvPr userDrawn="1"/>
        </p:nvSpPr>
        <p:spPr>
          <a:xfrm>
            <a:off x="6096000" y="1112443"/>
            <a:ext cx="6095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3B0EAD7A-C09F-4E13-862A-92DE6804B54F}"/>
              </a:ext>
            </a:extLst>
          </p:cNvPr>
          <p:cNvSpPr/>
          <p:nvPr userDrawn="1"/>
        </p:nvSpPr>
        <p:spPr>
          <a:xfrm>
            <a:off x="2" y="1112444"/>
            <a:ext cx="6095998" cy="5440757"/>
          </a:xfrm>
          <a:prstGeom prst="rect">
            <a:avLst/>
          </a:prstGeom>
          <a:solidFill>
            <a:srgbClr val="F2F2F2">
              <a:alpha val="4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4A6C52A-9905-4699-BCDF-B708D6D1652E}"/>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8" name="Title Placeholder 1">
            <a:extLst>
              <a:ext uri="{FF2B5EF4-FFF2-40B4-BE49-F238E27FC236}">
                <a16:creationId xmlns:a16="http://schemas.microsoft.com/office/drawing/2014/main" id="{2B640A6B-D499-483E-9A2B-B327C6551AE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Title</a:t>
            </a:r>
          </a:p>
        </p:txBody>
      </p:sp>
      <p:sp>
        <p:nvSpPr>
          <p:cNvPr id="20" name="Text Placeholder 13">
            <a:extLst>
              <a:ext uri="{FF2B5EF4-FFF2-40B4-BE49-F238E27FC236}">
                <a16:creationId xmlns:a16="http://schemas.microsoft.com/office/drawing/2014/main" id="{0D9B3DAA-A3BE-4E62-874A-69EEC9E0248C}"/>
              </a:ext>
            </a:extLst>
          </p:cNvPr>
          <p:cNvSpPr>
            <a:spLocks noGrp="1"/>
          </p:cNvSpPr>
          <p:nvPr>
            <p:ph type="body" sz="quarter" idx="12" hasCustomPrompt="1"/>
          </p:nvPr>
        </p:nvSpPr>
        <p:spPr>
          <a:xfrm>
            <a:off x="552099" y="2198077"/>
            <a:ext cx="3803035" cy="3684522"/>
          </a:xfrm>
        </p:spPr>
        <p:txBody>
          <a:bodyPr anchor="t">
            <a:normAutofit/>
          </a:bodyPr>
          <a:lstStyle>
            <a:lvl1pPr marL="285750" indent="-285750">
              <a:buFont typeface="Arial" panose="020B0604020202020204" pitchFamily="34" charset="0"/>
              <a:buChar char="•"/>
              <a:defRPr sz="1600">
                <a:solidFill>
                  <a:srgbClr val="004876"/>
                </a:solidFill>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1" name="Text Placeholder 13">
            <a:extLst>
              <a:ext uri="{FF2B5EF4-FFF2-40B4-BE49-F238E27FC236}">
                <a16:creationId xmlns:a16="http://schemas.microsoft.com/office/drawing/2014/main" id="{850B40D1-E798-441B-AD5B-383D8F5B48E8}"/>
              </a:ext>
            </a:extLst>
          </p:cNvPr>
          <p:cNvSpPr>
            <a:spLocks noGrp="1"/>
          </p:cNvSpPr>
          <p:nvPr>
            <p:ph type="body" sz="quarter" idx="18" hasCustomPrompt="1"/>
          </p:nvPr>
        </p:nvSpPr>
        <p:spPr>
          <a:xfrm>
            <a:off x="6096001" y="2198077"/>
            <a:ext cx="4267200" cy="3684522"/>
          </a:xfrm>
        </p:spPr>
        <p:txBody>
          <a:bodyPr anchor="t">
            <a:normAutofit/>
          </a:bodyPr>
          <a:lstStyle>
            <a:lvl1pPr marL="285750" indent="-285750">
              <a:buFont typeface="Arial" panose="020B0604020202020204" pitchFamily="34" charset="0"/>
              <a:buChar char="•"/>
              <a:defRPr sz="1600">
                <a:solidFill>
                  <a:srgbClr val="004876"/>
                </a:solidFill>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14" name="Text Placeholder 19">
            <a:extLst>
              <a:ext uri="{FF2B5EF4-FFF2-40B4-BE49-F238E27FC236}">
                <a16:creationId xmlns:a16="http://schemas.microsoft.com/office/drawing/2014/main" id="{E283B219-E23C-574F-A8C4-657709BD978B}"/>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pic>
        <p:nvPicPr>
          <p:cNvPr id="15" name="Graphic 14">
            <a:extLst>
              <a:ext uri="{FF2B5EF4-FFF2-40B4-BE49-F238E27FC236}">
                <a16:creationId xmlns:a16="http://schemas.microsoft.com/office/drawing/2014/main" id="{CDB65B57-6200-DD42-AA9A-32F93EA79FF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5080" y="777239"/>
            <a:ext cx="274320" cy="274320"/>
          </a:xfrm>
          <a:prstGeom prst="rect">
            <a:avLst/>
          </a:prstGeom>
        </p:spPr>
      </p:pic>
      <p:sp>
        <p:nvSpPr>
          <p:cNvPr id="16" name="Rounded Rectangle 15">
            <a:extLst>
              <a:ext uri="{FF2B5EF4-FFF2-40B4-BE49-F238E27FC236}">
                <a16:creationId xmlns:a16="http://schemas.microsoft.com/office/drawing/2014/main" id="{B0E050EB-318A-1A4B-8B3A-9210A2F8B396}"/>
              </a:ext>
            </a:extLst>
          </p:cNvPr>
          <p:cNvSpPr/>
          <p:nvPr userDrawn="1"/>
        </p:nvSpPr>
        <p:spPr>
          <a:xfrm>
            <a:off x="9064429" y="733028"/>
            <a:ext cx="2682093" cy="362743"/>
          </a:xfrm>
          <a:prstGeom prst="roundRect">
            <a:avLst>
              <a:gd name="adj" fmla="val 50000"/>
            </a:avLst>
          </a:prstGeom>
          <a:noFill/>
          <a:ln>
            <a:solidFill>
              <a:srgbClr val="7B9D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9">
            <a:extLst>
              <a:ext uri="{FF2B5EF4-FFF2-40B4-BE49-F238E27FC236}">
                <a16:creationId xmlns:a16="http://schemas.microsoft.com/office/drawing/2014/main" id="{3C4A35BA-8BE3-6142-AAFE-A718780D1FFA}"/>
              </a:ext>
            </a:extLst>
          </p:cNvPr>
          <p:cNvSpPr txBox="1">
            <a:spLocks/>
          </p:cNvSpPr>
          <p:nvPr userDrawn="1"/>
        </p:nvSpPr>
        <p:spPr>
          <a:xfrm>
            <a:off x="9064430" y="785018"/>
            <a:ext cx="1129673" cy="25876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7B9D6A"/>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ACTIVITY</a:t>
            </a:r>
          </a:p>
        </p:txBody>
      </p:sp>
      <p:sp>
        <p:nvSpPr>
          <p:cNvPr id="22" name="Text Placeholder 9">
            <a:extLst>
              <a:ext uri="{FF2B5EF4-FFF2-40B4-BE49-F238E27FC236}">
                <a16:creationId xmlns:a16="http://schemas.microsoft.com/office/drawing/2014/main" id="{A2D38FB3-3F0F-654F-982B-5B02788E2269}"/>
              </a:ext>
            </a:extLst>
          </p:cNvPr>
          <p:cNvSpPr txBox="1">
            <a:spLocks/>
          </p:cNvSpPr>
          <p:nvPr userDrawn="1"/>
        </p:nvSpPr>
        <p:spPr>
          <a:xfrm>
            <a:off x="10327809" y="785018"/>
            <a:ext cx="612528" cy="25876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7B9D6A"/>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tx1">
                    <a:lumMod val="85000"/>
                    <a:lumOff val="15000"/>
                  </a:schemeClr>
                </a:solidFill>
                <a:latin typeface="+mn-lt"/>
              </a:rPr>
              <a:t>TIME:</a:t>
            </a:r>
          </a:p>
        </p:txBody>
      </p:sp>
      <p:sp>
        <p:nvSpPr>
          <p:cNvPr id="4" name="Text Placeholder 3">
            <a:extLst>
              <a:ext uri="{FF2B5EF4-FFF2-40B4-BE49-F238E27FC236}">
                <a16:creationId xmlns:a16="http://schemas.microsoft.com/office/drawing/2014/main" id="{643CF90F-7A86-5647-A6D9-2024F3A890EB}"/>
              </a:ext>
            </a:extLst>
          </p:cNvPr>
          <p:cNvSpPr>
            <a:spLocks noGrp="1"/>
          </p:cNvSpPr>
          <p:nvPr>
            <p:ph type="body" sz="quarter" idx="20" hasCustomPrompt="1"/>
          </p:nvPr>
        </p:nvSpPr>
        <p:spPr>
          <a:xfrm>
            <a:off x="10789414" y="777875"/>
            <a:ext cx="724445" cy="265113"/>
          </a:xfrm>
        </p:spPr>
        <p:txBody>
          <a:bodyPr>
            <a:noAutofit/>
          </a:bodyPr>
          <a:lstStyle>
            <a:lvl1pPr marL="0" indent="0">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XX MIN</a:t>
            </a:r>
          </a:p>
        </p:txBody>
      </p:sp>
      <p:sp>
        <p:nvSpPr>
          <p:cNvPr id="6" name="TextBox 5">
            <a:extLst>
              <a:ext uri="{FF2B5EF4-FFF2-40B4-BE49-F238E27FC236}">
                <a16:creationId xmlns:a16="http://schemas.microsoft.com/office/drawing/2014/main" id="{BFA970E3-DC2A-264E-9C1D-EC9D51CC0549}"/>
              </a:ext>
            </a:extLst>
          </p:cNvPr>
          <p:cNvSpPr txBox="1"/>
          <p:nvPr userDrawn="1"/>
        </p:nvSpPr>
        <p:spPr>
          <a:xfrm>
            <a:off x="6095999" y="1751802"/>
            <a:ext cx="26052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04876"/>
                </a:solidFill>
                <a:latin typeface="+mj-lt"/>
              </a:rPr>
              <a:t>Our Acceptance Criteria:</a:t>
            </a:r>
          </a:p>
        </p:txBody>
      </p:sp>
    </p:spTree>
    <p:extLst>
      <p:ext uri="{BB962C8B-B14F-4D97-AF65-F5344CB8AC3E}">
        <p14:creationId xmlns:p14="http://schemas.microsoft.com/office/powerpoint/2010/main" val="3265047476"/>
      </p:ext>
    </p:extLst>
  </p:cSld>
  <p:clrMapOvr>
    <a:masterClrMapping/>
  </p:clrMapOvr>
  <p:hf sldNum="0" hdr="0" ftr="0"/>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S 3 Lists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0EAD7A-C09F-4E13-862A-92DE6804B54F}"/>
              </a:ext>
            </a:extLst>
          </p:cNvPr>
          <p:cNvSpPr/>
          <p:nvPr userDrawn="1"/>
        </p:nvSpPr>
        <p:spPr>
          <a:xfrm>
            <a:off x="2" y="1112444"/>
            <a:ext cx="12191998" cy="5440757"/>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23B4F3F-D801-4D97-8F62-0F907053F9AE}"/>
              </a:ext>
            </a:extLst>
          </p:cNvPr>
          <p:cNvSpPr/>
          <p:nvPr userDrawn="1"/>
        </p:nvSpPr>
        <p:spPr>
          <a:xfrm>
            <a:off x="4069178" y="1112446"/>
            <a:ext cx="4053645" cy="5440754"/>
          </a:xfrm>
          <a:prstGeom prst="rect">
            <a:avLst/>
          </a:prstGeom>
          <a:solidFill>
            <a:srgbClr val="D9D9D9">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4A6C52A-9905-4699-BCDF-B708D6D1652E}"/>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8" name="Title Placeholder 1">
            <a:extLst>
              <a:ext uri="{FF2B5EF4-FFF2-40B4-BE49-F238E27FC236}">
                <a16:creationId xmlns:a16="http://schemas.microsoft.com/office/drawing/2014/main" id="{2B640A6B-D499-483E-9A2B-B327C6551AE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Title</a:t>
            </a:r>
          </a:p>
        </p:txBody>
      </p:sp>
      <p:sp>
        <p:nvSpPr>
          <p:cNvPr id="20" name="Text Placeholder 13">
            <a:extLst>
              <a:ext uri="{FF2B5EF4-FFF2-40B4-BE49-F238E27FC236}">
                <a16:creationId xmlns:a16="http://schemas.microsoft.com/office/drawing/2014/main" id="{0D9B3DAA-A3BE-4E62-874A-69EEC9E0248C}"/>
              </a:ext>
            </a:extLst>
          </p:cNvPr>
          <p:cNvSpPr>
            <a:spLocks noGrp="1"/>
          </p:cNvSpPr>
          <p:nvPr>
            <p:ph type="body" sz="quarter" idx="12" hasCustomPrompt="1"/>
          </p:nvPr>
        </p:nvSpPr>
        <p:spPr>
          <a:xfrm>
            <a:off x="336541" y="2198077"/>
            <a:ext cx="3356235" cy="3684522"/>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 name="Text Placeholder 2">
            <a:extLst>
              <a:ext uri="{FF2B5EF4-FFF2-40B4-BE49-F238E27FC236}">
                <a16:creationId xmlns:a16="http://schemas.microsoft.com/office/drawing/2014/main" id="{7A9C8961-C302-45CB-A6C6-F6F6A2D80F11}"/>
              </a:ext>
            </a:extLst>
          </p:cNvPr>
          <p:cNvSpPr>
            <a:spLocks noGrp="1"/>
          </p:cNvSpPr>
          <p:nvPr>
            <p:ph type="body" sz="quarter" idx="13" hasCustomPrompt="1"/>
          </p:nvPr>
        </p:nvSpPr>
        <p:spPr>
          <a:xfrm>
            <a:off x="340592"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21" name="Text Placeholder 2">
            <a:extLst>
              <a:ext uri="{FF2B5EF4-FFF2-40B4-BE49-F238E27FC236}">
                <a16:creationId xmlns:a16="http://schemas.microsoft.com/office/drawing/2014/main" id="{890A7C1B-E9EC-4FCF-A789-9AE8164A2DB4}"/>
              </a:ext>
            </a:extLst>
          </p:cNvPr>
          <p:cNvSpPr>
            <a:spLocks noGrp="1"/>
          </p:cNvSpPr>
          <p:nvPr>
            <p:ph type="body" sz="quarter" idx="14" hasCustomPrompt="1"/>
          </p:nvPr>
        </p:nvSpPr>
        <p:spPr>
          <a:xfrm>
            <a:off x="340592"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8" name="Text Placeholder 13">
            <a:extLst>
              <a:ext uri="{FF2B5EF4-FFF2-40B4-BE49-F238E27FC236}">
                <a16:creationId xmlns:a16="http://schemas.microsoft.com/office/drawing/2014/main" id="{08FBDDC9-489D-4CAB-B3BF-4E44EE85FCE9}"/>
              </a:ext>
            </a:extLst>
          </p:cNvPr>
          <p:cNvSpPr>
            <a:spLocks noGrp="1"/>
          </p:cNvSpPr>
          <p:nvPr>
            <p:ph type="body" sz="quarter" idx="15" hasCustomPrompt="1"/>
          </p:nvPr>
        </p:nvSpPr>
        <p:spPr>
          <a:xfrm>
            <a:off x="4457194" y="2198077"/>
            <a:ext cx="3356235" cy="3684522"/>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29" name="Text Placeholder 2">
            <a:extLst>
              <a:ext uri="{FF2B5EF4-FFF2-40B4-BE49-F238E27FC236}">
                <a16:creationId xmlns:a16="http://schemas.microsoft.com/office/drawing/2014/main" id="{3952A338-5639-4E63-8086-538999CD82A3}"/>
              </a:ext>
            </a:extLst>
          </p:cNvPr>
          <p:cNvSpPr>
            <a:spLocks noGrp="1"/>
          </p:cNvSpPr>
          <p:nvPr>
            <p:ph type="body" sz="quarter" idx="16" hasCustomPrompt="1"/>
          </p:nvPr>
        </p:nvSpPr>
        <p:spPr>
          <a:xfrm>
            <a:off x="4461245"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30" name="Text Placeholder 2">
            <a:extLst>
              <a:ext uri="{FF2B5EF4-FFF2-40B4-BE49-F238E27FC236}">
                <a16:creationId xmlns:a16="http://schemas.microsoft.com/office/drawing/2014/main" id="{558BD8FB-27A5-497E-8B95-51CE7B2C9486}"/>
              </a:ext>
            </a:extLst>
          </p:cNvPr>
          <p:cNvSpPr>
            <a:spLocks noGrp="1"/>
          </p:cNvSpPr>
          <p:nvPr>
            <p:ph type="body" sz="quarter" idx="17" hasCustomPrompt="1"/>
          </p:nvPr>
        </p:nvSpPr>
        <p:spPr>
          <a:xfrm>
            <a:off x="4461245"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1" name="Text Placeholder 13">
            <a:extLst>
              <a:ext uri="{FF2B5EF4-FFF2-40B4-BE49-F238E27FC236}">
                <a16:creationId xmlns:a16="http://schemas.microsoft.com/office/drawing/2014/main" id="{850B40D1-E798-441B-AD5B-383D8F5B48E8}"/>
              </a:ext>
            </a:extLst>
          </p:cNvPr>
          <p:cNvSpPr>
            <a:spLocks noGrp="1"/>
          </p:cNvSpPr>
          <p:nvPr>
            <p:ph type="body" sz="quarter" idx="18" hasCustomPrompt="1"/>
          </p:nvPr>
        </p:nvSpPr>
        <p:spPr>
          <a:xfrm>
            <a:off x="8443035" y="2198077"/>
            <a:ext cx="3356235" cy="3684522"/>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
        <p:nvSpPr>
          <p:cNvPr id="32" name="Text Placeholder 2">
            <a:extLst>
              <a:ext uri="{FF2B5EF4-FFF2-40B4-BE49-F238E27FC236}">
                <a16:creationId xmlns:a16="http://schemas.microsoft.com/office/drawing/2014/main" id="{316CB40B-D528-43EE-B588-61A0E963B83C}"/>
              </a:ext>
            </a:extLst>
          </p:cNvPr>
          <p:cNvSpPr>
            <a:spLocks noGrp="1"/>
          </p:cNvSpPr>
          <p:nvPr>
            <p:ph type="body" sz="quarter" idx="19" hasCustomPrompt="1"/>
          </p:nvPr>
        </p:nvSpPr>
        <p:spPr>
          <a:xfrm>
            <a:off x="8447086" y="1482725"/>
            <a:ext cx="1693862" cy="258763"/>
          </a:xfrm>
        </p:spPr>
        <p:txBody>
          <a:bodyPr>
            <a:noAutofit/>
          </a:bodyPr>
          <a:lstStyle>
            <a:lvl1pPr marL="0" indent="0">
              <a:buNone/>
              <a:defRPr sz="1800">
                <a:solidFill>
                  <a:srgbClr val="7B9D6A"/>
                </a:solidFill>
                <a:latin typeface="+mj-lt"/>
              </a:defRPr>
            </a:lvl1pPr>
          </a:lstStyle>
          <a:p>
            <a:pPr lvl="0"/>
            <a:r>
              <a:rPr lang="en-US"/>
              <a:t>Title</a:t>
            </a:r>
          </a:p>
        </p:txBody>
      </p:sp>
      <p:sp>
        <p:nvSpPr>
          <p:cNvPr id="33" name="Text Placeholder 2">
            <a:extLst>
              <a:ext uri="{FF2B5EF4-FFF2-40B4-BE49-F238E27FC236}">
                <a16:creationId xmlns:a16="http://schemas.microsoft.com/office/drawing/2014/main" id="{4CF14DAC-5C22-4320-BE24-C364375F880C}"/>
              </a:ext>
            </a:extLst>
          </p:cNvPr>
          <p:cNvSpPr>
            <a:spLocks noGrp="1"/>
          </p:cNvSpPr>
          <p:nvPr>
            <p:ph type="body" sz="quarter" idx="20" hasCustomPrompt="1"/>
          </p:nvPr>
        </p:nvSpPr>
        <p:spPr>
          <a:xfrm>
            <a:off x="8447086" y="1713962"/>
            <a:ext cx="1693862" cy="258763"/>
          </a:xfrm>
        </p:spPr>
        <p:txBody>
          <a:bodyPr>
            <a:noAutofit/>
          </a:bodyPr>
          <a:lstStyle>
            <a:lvl1pPr marL="0" indent="0">
              <a:buNone/>
              <a:defRPr sz="1200" i="1">
                <a:solidFill>
                  <a:srgbClr val="7B9D6A"/>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2" name="Text Placeholder 19">
            <a:extLst>
              <a:ext uri="{FF2B5EF4-FFF2-40B4-BE49-F238E27FC236}">
                <a16:creationId xmlns:a16="http://schemas.microsoft.com/office/drawing/2014/main" id="{1C6A2F0B-7C4A-C041-A032-B6E85C568DB2}"/>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Tree>
    <p:extLst>
      <p:ext uri="{BB962C8B-B14F-4D97-AF65-F5344CB8AC3E}">
        <p14:creationId xmlns:p14="http://schemas.microsoft.com/office/powerpoint/2010/main" val="2872562368"/>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66AF1-84BA-4769-A3F8-3A04FEEB4BC6}"/>
              </a:ext>
            </a:extLst>
          </p:cNvPr>
          <p:cNvPicPr>
            <a:picLocks noChangeAspect="1"/>
          </p:cNvPicPr>
          <p:nvPr userDrawn="1"/>
        </p:nvPicPr>
        <p:blipFill rotWithShape="1">
          <a:blip r:embed="rId2"/>
          <a:srcRect l="-56174" r="38207"/>
          <a:stretch/>
        </p:blipFill>
        <p:spPr>
          <a:xfrm>
            <a:off x="-5555545" y="0"/>
            <a:ext cx="11651545" cy="6858000"/>
          </a:xfrm>
          <a:prstGeom prst="flowChartManualOperation">
            <a:avLst/>
          </a:prstGeom>
          <a:effectLst>
            <a:innerShdw blurRad="444500" dist="317500">
              <a:prstClr val="black">
                <a:alpha val="50000"/>
              </a:prstClr>
            </a:innerShdw>
          </a:effectLst>
        </p:spPr>
      </p:pic>
      <p:grpSp>
        <p:nvGrpSpPr>
          <p:cNvPr id="6" name="Group 5">
            <a:extLst>
              <a:ext uri="{FF2B5EF4-FFF2-40B4-BE49-F238E27FC236}">
                <a16:creationId xmlns:a16="http://schemas.microsoft.com/office/drawing/2014/main" id="{5FBFA6AD-96BC-4E39-A149-7904307018C7}"/>
              </a:ext>
            </a:extLst>
          </p:cNvPr>
          <p:cNvGrpSpPr/>
          <p:nvPr userDrawn="1"/>
        </p:nvGrpSpPr>
        <p:grpSpPr>
          <a:xfrm>
            <a:off x="5978130" y="2816409"/>
            <a:ext cx="5380726" cy="1507021"/>
            <a:chOff x="1279273" y="2007727"/>
            <a:chExt cx="5380726" cy="1507021"/>
          </a:xfrm>
        </p:grpSpPr>
        <p:sp>
          <p:nvSpPr>
            <p:cNvPr id="7" name="TextBox 6">
              <a:extLst>
                <a:ext uri="{FF2B5EF4-FFF2-40B4-BE49-F238E27FC236}">
                  <a16:creationId xmlns:a16="http://schemas.microsoft.com/office/drawing/2014/main" id="{13DF18B2-351C-4BA0-8347-7288AB813378}"/>
                </a:ext>
              </a:extLst>
            </p:cNvPr>
            <p:cNvSpPr txBox="1"/>
            <p:nvPr/>
          </p:nvSpPr>
          <p:spPr>
            <a:xfrm>
              <a:off x="1279273" y="2007727"/>
              <a:ext cx="3413114" cy="646331"/>
            </a:xfrm>
            <a:prstGeom prst="rect">
              <a:avLst/>
            </a:prstGeom>
            <a:noFill/>
          </p:spPr>
          <p:txBody>
            <a:bodyPr wrap="none" rtlCol="0">
              <a:spAutoFit/>
            </a:bodyPr>
            <a:lstStyle/>
            <a:p>
              <a:r>
                <a:rPr lang="en-US" sz="3600">
                  <a:solidFill>
                    <a:srgbClr val="004876"/>
                  </a:solidFill>
                  <a:latin typeface="Helvetica Neue Thin" panose="020B0403020202020204" pitchFamily="34" charset="0"/>
                  <a:ea typeface="Helvetica Neue Thin" panose="020B0403020202020204" pitchFamily="34" charset="0"/>
                  <a:cs typeface="Roboto Thin" panose="02000000000000000000" pitchFamily="2" charset="0"/>
                </a:rPr>
                <a:t>Do you have any</a:t>
              </a:r>
            </a:p>
          </p:txBody>
        </p:sp>
        <p:sp>
          <p:nvSpPr>
            <p:cNvPr id="8" name="Rectangle 7">
              <a:extLst>
                <a:ext uri="{FF2B5EF4-FFF2-40B4-BE49-F238E27FC236}">
                  <a16:creationId xmlns:a16="http://schemas.microsoft.com/office/drawing/2014/main" id="{7EA4CE44-005B-4AF4-B08A-66A3529FD845}"/>
                </a:ext>
              </a:extLst>
            </p:cNvPr>
            <p:cNvSpPr/>
            <p:nvPr/>
          </p:nvSpPr>
          <p:spPr>
            <a:xfrm>
              <a:off x="3609164" y="2745307"/>
              <a:ext cx="3050835" cy="769441"/>
            </a:xfrm>
            <a:prstGeom prst="rect">
              <a:avLst/>
            </a:prstGeom>
          </p:spPr>
          <p:txBody>
            <a:bodyPr wrap="none">
              <a:spAutoFit/>
            </a:bodyPr>
            <a:lstStyle/>
            <a:p>
              <a:pPr algn="r"/>
              <a:r>
                <a:rPr lang="en-US" sz="4400">
                  <a:solidFill>
                    <a:schemeClr val="accent6">
                      <a:lumMod val="75000"/>
                    </a:schemeClr>
                  </a:solidFill>
                  <a:latin typeface="Helvetica Neue" panose="02000503000000020004" pitchFamily="2" charset="0"/>
                  <a:ea typeface="Helvetica Neue" panose="02000503000000020004" pitchFamily="2" charset="0"/>
                  <a:cs typeface="Helvetica Neue" panose="02000503000000020004" pitchFamily="2" charset="0"/>
                </a:rPr>
                <a:t>Questions?</a:t>
              </a:r>
            </a:p>
          </p:txBody>
        </p:sp>
      </p:grpSp>
    </p:spTree>
    <p:extLst>
      <p:ext uri="{BB962C8B-B14F-4D97-AF65-F5344CB8AC3E}">
        <p14:creationId xmlns:p14="http://schemas.microsoft.com/office/powerpoint/2010/main" val="1913518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S_homework_item_5">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5" name="Text Placeholder 19">
            <a:extLst>
              <a:ext uri="{FF2B5EF4-FFF2-40B4-BE49-F238E27FC236}">
                <a16:creationId xmlns:a16="http://schemas.microsoft.com/office/drawing/2014/main" id="{8BF9C7B8-0023-5D44-897D-46B490C6E10B}"/>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grpSp>
        <p:nvGrpSpPr>
          <p:cNvPr id="6" name="Group 5">
            <a:extLst>
              <a:ext uri="{FF2B5EF4-FFF2-40B4-BE49-F238E27FC236}">
                <a16:creationId xmlns:a16="http://schemas.microsoft.com/office/drawing/2014/main" id="{3D0AB517-9445-3E44-90FB-E20118D9C3B0}"/>
              </a:ext>
            </a:extLst>
          </p:cNvPr>
          <p:cNvGrpSpPr/>
          <p:nvPr userDrawn="1"/>
        </p:nvGrpSpPr>
        <p:grpSpPr>
          <a:xfrm>
            <a:off x="1077576" y="1243072"/>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solidFill>
                    <a:srgbClr val="004876"/>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userDrawn="1"/>
        </p:nvGrpSpPr>
        <p:grpSpPr>
          <a:xfrm>
            <a:off x="5507054" y="1243072"/>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userDrawn="1"/>
        </p:nvGrpSpPr>
        <p:grpSpPr>
          <a:xfrm>
            <a:off x="8907424"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userDrawn="1"/>
        </p:nvGrpSpPr>
        <p:grpSpPr>
          <a:xfrm>
            <a:off x="900710" y="1989077"/>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userDrawn="1"/>
        </p:nvGrpSpPr>
        <p:grpSpPr>
          <a:xfrm>
            <a:off x="900709" y="2892221"/>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grpSp>
      <p:grpSp>
        <p:nvGrpSpPr>
          <p:cNvPr id="27" name="Group 26">
            <a:extLst>
              <a:ext uri="{FF2B5EF4-FFF2-40B4-BE49-F238E27FC236}">
                <a16:creationId xmlns:a16="http://schemas.microsoft.com/office/drawing/2014/main" id="{BA47BB2F-D6C5-CE47-A23A-D3979B7A25B6}"/>
              </a:ext>
            </a:extLst>
          </p:cNvPr>
          <p:cNvGrpSpPr/>
          <p:nvPr userDrawn="1"/>
        </p:nvGrpSpPr>
        <p:grpSpPr>
          <a:xfrm>
            <a:off x="900710" y="3795365"/>
            <a:ext cx="10329499" cy="767610"/>
            <a:chOff x="900710" y="4047477"/>
            <a:chExt cx="10329499" cy="767610"/>
          </a:xfrm>
        </p:grpSpPr>
        <p:sp>
          <p:nvSpPr>
            <p:cNvPr id="28" name="Rounded Rectangle 27">
              <a:extLst>
                <a:ext uri="{FF2B5EF4-FFF2-40B4-BE49-F238E27FC236}">
                  <a16:creationId xmlns:a16="http://schemas.microsoft.com/office/drawing/2014/main" id="{15BE4D49-CEA0-5545-9C28-463479AD4945}"/>
                </a:ext>
              </a:extLst>
            </p:cNvPr>
            <p:cNvSpPr/>
            <p:nvPr/>
          </p:nvSpPr>
          <p:spPr>
            <a:xfrm>
              <a:off x="1077576" y="404747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CA38222-B984-564F-9CE0-3C524B8E6354}"/>
                </a:ext>
              </a:extLst>
            </p:cNvPr>
            <p:cNvSpPr/>
            <p:nvPr/>
          </p:nvSpPr>
          <p:spPr>
            <a:xfrm>
              <a:off x="900710" y="417873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3</a:t>
              </a:r>
            </a:p>
          </p:txBody>
        </p:sp>
      </p:grpSp>
      <p:grpSp>
        <p:nvGrpSpPr>
          <p:cNvPr id="33" name="Group 32">
            <a:extLst>
              <a:ext uri="{FF2B5EF4-FFF2-40B4-BE49-F238E27FC236}">
                <a16:creationId xmlns:a16="http://schemas.microsoft.com/office/drawing/2014/main" id="{1FFBF9C0-580F-9D4C-9F0F-38BFA3595E83}"/>
              </a:ext>
            </a:extLst>
          </p:cNvPr>
          <p:cNvGrpSpPr/>
          <p:nvPr userDrawn="1"/>
        </p:nvGrpSpPr>
        <p:grpSpPr>
          <a:xfrm>
            <a:off x="900710" y="4698510"/>
            <a:ext cx="10329499" cy="767610"/>
            <a:chOff x="900710" y="4864763"/>
            <a:chExt cx="10329499" cy="767610"/>
          </a:xfrm>
        </p:grpSpPr>
        <p:sp>
          <p:nvSpPr>
            <p:cNvPr id="34" name="Rounded Rectangle 33">
              <a:extLst>
                <a:ext uri="{FF2B5EF4-FFF2-40B4-BE49-F238E27FC236}">
                  <a16:creationId xmlns:a16="http://schemas.microsoft.com/office/drawing/2014/main" id="{BCE6B86C-7556-6B43-89FB-A5E6823AEE93}"/>
                </a:ext>
              </a:extLst>
            </p:cNvPr>
            <p:cNvSpPr/>
            <p:nvPr/>
          </p:nvSpPr>
          <p:spPr>
            <a:xfrm>
              <a:off x="1077576" y="4864763"/>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BDFA855-B2F5-254F-B8FB-7B7B12B77C13}"/>
                </a:ext>
              </a:extLst>
            </p:cNvPr>
            <p:cNvSpPr/>
            <p:nvPr/>
          </p:nvSpPr>
          <p:spPr>
            <a:xfrm>
              <a:off x="900710" y="4996016"/>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4</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2"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4" y="1374863"/>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0" y="211975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79" y="2114259"/>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1" y="212331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1" y="300716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0" y="300167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2" y="301073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9" name="Text Placeholder 42">
            <a:extLst>
              <a:ext uri="{FF2B5EF4-FFF2-40B4-BE49-F238E27FC236}">
                <a16:creationId xmlns:a16="http://schemas.microsoft.com/office/drawing/2014/main" id="{E72B40B6-5F5D-6743-ABF8-A2BA1491786C}"/>
              </a:ext>
            </a:extLst>
          </p:cNvPr>
          <p:cNvSpPr>
            <a:spLocks noGrp="1"/>
          </p:cNvSpPr>
          <p:nvPr>
            <p:ph type="body" sz="quarter" idx="17" hasCustomPrompt="1"/>
          </p:nvPr>
        </p:nvSpPr>
        <p:spPr>
          <a:xfrm>
            <a:off x="1720171" y="392071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#3</a:t>
            </a:r>
          </a:p>
        </p:txBody>
      </p:sp>
      <p:sp>
        <p:nvSpPr>
          <p:cNvPr id="50" name="Text Placeholder 42">
            <a:extLst>
              <a:ext uri="{FF2B5EF4-FFF2-40B4-BE49-F238E27FC236}">
                <a16:creationId xmlns:a16="http://schemas.microsoft.com/office/drawing/2014/main" id="{7A35A865-A2E4-4A4B-9C8B-9CF290FBA082}"/>
              </a:ext>
            </a:extLst>
          </p:cNvPr>
          <p:cNvSpPr>
            <a:spLocks noGrp="1"/>
          </p:cNvSpPr>
          <p:nvPr>
            <p:ph type="body" sz="quarter" idx="18" hasCustomPrompt="1"/>
          </p:nvPr>
        </p:nvSpPr>
        <p:spPr>
          <a:xfrm>
            <a:off x="6206700" y="3915227"/>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51" name="Text Placeholder 42">
            <a:extLst>
              <a:ext uri="{FF2B5EF4-FFF2-40B4-BE49-F238E27FC236}">
                <a16:creationId xmlns:a16="http://schemas.microsoft.com/office/drawing/2014/main" id="{355CC38D-F246-D44D-A5EF-A1B7073D2F5F}"/>
              </a:ext>
            </a:extLst>
          </p:cNvPr>
          <p:cNvSpPr>
            <a:spLocks noGrp="1"/>
          </p:cNvSpPr>
          <p:nvPr>
            <p:ph type="body" sz="quarter" idx="19" hasCustomPrompt="1"/>
          </p:nvPr>
        </p:nvSpPr>
        <p:spPr>
          <a:xfrm>
            <a:off x="9684442" y="3924286"/>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2" name="Text Placeholder 42">
            <a:extLst>
              <a:ext uri="{FF2B5EF4-FFF2-40B4-BE49-F238E27FC236}">
                <a16:creationId xmlns:a16="http://schemas.microsoft.com/office/drawing/2014/main" id="{B3951FDB-AEA2-174B-B35D-629E1C01624E}"/>
              </a:ext>
            </a:extLst>
          </p:cNvPr>
          <p:cNvSpPr>
            <a:spLocks noGrp="1"/>
          </p:cNvSpPr>
          <p:nvPr>
            <p:ph type="body" sz="quarter" idx="20" hasCustomPrompt="1"/>
          </p:nvPr>
        </p:nvSpPr>
        <p:spPr>
          <a:xfrm>
            <a:off x="1720171" y="482959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#4</a:t>
            </a:r>
          </a:p>
        </p:txBody>
      </p:sp>
      <p:sp>
        <p:nvSpPr>
          <p:cNvPr id="53" name="Text Placeholder 42">
            <a:extLst>
              <a:ext uri="{FF2B5EF4-FFF2-40B4-BE49-F238E27FC236}">
                <a16:creationId xmlns:a16="http://schemas.microsoft.com/office/drawing/2014/main" id="{5506813E-344D-2945-BA3C-24A7812675B6}"/>
              </a:ext>
            </a:extLst>
          </p:cNvPr>
          <p:cNvSpPr>
            <a:spLocks noGrp="1"/>
          </p:cNvSpPr>
          <p:nvPr>
            <p:ph type="body" sz="quarter" idx="21" hasCustomPrompt="1"/>
          </p:nvPr>
        </p:nvSpPr>
        <p:spPr>
          <a:xfrm>
            <a:off x="6206700" y="482410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54" name="Text Placeholder 42">
            <a:extLst>
              <a:ext uri="{FF2B5EF4-FFF2-40B4-BE49-F238E27FC236}">
                <a16:creationId xmlns:a16="http://schemas.microsoft.com/office/drawing/2014/main" id="{34EBE2A9-FC11-8948-9904-FC31E37A9B99}"/>
              </a:ext>
            </a:extLst>
          </p:cNvPr>
          <p:cNvSpPr>
            <a:spLocks noGrp="1"/>
          </p:cNvSpPr>
          <p:nvPr>
            <p:ph type="body" sz="quarter" idx="22" hasCustomPrompt="1"/>
          </p:nvPr>
        </p:nvSpPr>
        <p:spPr>
          <a:xfrm>
            <a:off x="9684442" y="483316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38567B"/>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2"/>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grpSp>
        <p:nvGrpSpPr>
          <p:cNvPr id="59" name="Group 58">
            <a:extLst>
              <a:ext uri="{FF2B5EF4-FFF2-40B4-BE49-F238E27FC236}">
                <a16:creationId xmlns:a16="http://schemas.microsoft.com/office/drawing/2014/main" id="{828EACDF-1AC8-B847-8480-E1286787F66D}"/>
              </a:ext>
            </a:extLst>
          </p:cNvPr>
          <p:cNvGrpSpPr/>
          <p:nvPr userDrawn="1"/>
        </p:nvGrpSpPr>
        <p:grpSpPr>
          <a:xfrm>
            <a:off x="900709" y="5591711"/>
            <a:ext cx="10329499" cy="767610"/>
            <a:chOff x="900710" y="4864763"/>
            <a:chExt cx="10329499" cy="767610"/>
          </a:xfrm>
        </p:grpSpPr>
        <p:sp>
          <p:nvSpPr>
            <p:cNvPr id="60" name="Rounded Rectangle 59">
              <a:extLst>
                <a:ext uri="{FF2B5EF4-FFF2-40B4-BE49-F238E27FC236}">
                  <a16:creationId xmlns:a16="http://schemas.microsoft.com/office/drawing/2014/main" id="{883EB598-28A8-214F-AED5-5B52730C5F4D}"/>
                </a:ext>
              </a:extLst>
            </p:cNvPr>
            <p:cNvSpPr/>
            <p:nvPr/>
          </p:nvSpPr>
          <p:spPr>
            <a:xfrm>
              <a:off x="1077576" y="4864763"/>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34E60327-B67A-C24F-8BCA-D2F508B2175E}"/>
                </a:ext>
              </a:extLst>
            </p:cNvPr>
            <p:cNvSpPr/>
            <p:nvPr/>
          </p:nvSpPr>
          <p:spPr>
            <a:xfrm>
              <a:off x="900710" y="4996016"/>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5</a:t>
              </a:r>
            </a:p>
          </p:txBody>
        </p:sp>
      </p:grpSp>
      <p:sp>
        <p:nvSpPr>
          <p:cNvPr id="62" name="Text Placeholder 42">
            <a:extLst>
              <a:ext uri="{FF2B5EF4-FFF2-40B4-BE49-F238E27FC236}">
                <a16:creationId xmlns:a16="http://schemas.microsoft.com/office/drawing/2014/main" id="{DF9EE8C0-2398-7045-BC6E-110D8BBDF6AD}"/>
              </a:ext>
            </a:extLst>
          </p:cNvPr>
          <p:cNvSpPr>
            <a:spLocks noGrp="1"/>
          </p:cNvSpPr>
          <p:nvPr>
            <p:ph type="body" sz="quarter" idx="25" hasCustomPrompt="1"/>
          </p:nvPr>
        </p:nvSpPr>
        <p:spPr>
          <a:xfrm>
            <a:off x="1720170" y="5722793"/>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#5</a:t>
            </a:r>
          </a:p>
        </p:txBody>
      </p:sp>
      <p:sp>
        <p:nvSpPr>
          <p:cNvPr id="63" name="Text Placeholder 42">
            <a:extLst>
              <a:ext uri="{FF2B5EF4-FFF2-40B4-BE49-F238E27FC236}">
                <a16:creationId xmlns:a16="http://schemas.microsoft.com/office/drawing/2014/main" id="{770E290C-BDCA-114E-9360-A25D273AAC50}"/>
              </a:ext>
            </a:extLst>
          </p:cNvPr>
          <p:cNvSpPr>
            <a:spLocks noGrp="1"/>
          </p:cNvSpPr>
          <p:nvPr>
            <p:ph type="body" sz="quarter" idx="26" hasCustomPrompt="1"/>
          </p:nvPr>
        </p:nvSpPr>
        <p:spPr>
          <a:xfrm>
            <a:off x="6206699" y="571730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64" name="Text Placeholder 42">
            <a:extLst>
              <a:ext uri="{FF2B5EF4-FFF2-40B4-BE49-F238E27FC236}">
                <a16:creationId xmlns:a16="http://schemas.microsoft.com/office/drawing/2014/main" id="{F57F7D65-10D2-A049-A5AE-5775D270B376}"/>
              </a:ext>
            </a:extLst>
          </p:cNvPr>
          <p:cNvSpPr>
            <a:spLocks noGrp="1"/>
          </p:cNvSpPr>
          <p:nvPr>
            <p:ph type="body" sz="quarter" idx="27" hasCustomPrompt="1"/>
          </p:nvPr>
        </p:nvSpPr>
        <p:spPr>
          <a:xfrm>
            <a:off x="9684441" y="572636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5" name="Text Placeholder 14">
            <a:extLst>
              <a:ext uri="{FF2B5EF4-FFF2-40B4-BE49-F238E27FC236}">
                <a16:creationId xmlns:a16="http://schemas.microsoft.com/office/drawing/2014/main" id="{E56447C8-0353-E346-A968-B92E588BCD16}"/>
              </a:ext>
            </a:extLst>
          </p:cNvPr>
          <p:cNvSpPr txBox="1">
            <a:spLocks/>
          </p:cNvSpPr>
          <p:nvPr userDrawn="1"/>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15590376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S_homework_item_4">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userDrawn="1"/>
        </p:nvGrpSpPr>
        <p:grpSpPr>
          <a:xfrm>
            <a:off x="1077576" y="1243072"/>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solidFill>
                    <a:srgbClr val="004876"/>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userDrawn="1"/>
        </p:nvGrpSpPr>
        <p:grpSpPr>
          <a:xfrm>
            <a:off x="5507054" y="1243072"/>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userDrawn="1"/>
        </p:nvGrpSpPr>
        <p:grpSpPr>
          <a:xfrm>
            <a:off x="8907424"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userDrawn="1"/>
        </p:nvGrpSpPr>
        <p:grpSpPr>
          <a:xfrm>
            <a:off x="900710" y="2155327"/>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userDrawn="1"/>
        </p:nvGrpSpPr>
        <p:grpSpPr>
          <a:xfrm>
            <a:off x="900709" y="3058471"/>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grpSp>
      <p:grpSp>
        <p:nvGrpSpPr>
          <p:cNvPr id="27" name="Group 26">
            <a:extLst>
              <a:ext uri="{FF2B5EF4-FFF2-40B4-BE49-F238E27FC236}">
                <a16:creationId xmlns:a16="http://schemas.microsoft.com/office/drawing/2014/main" id="{BA47BB2F-D6C5-CE47-A23A-D3979B7A25B6}"/>
              </a:ext>
            </a:extLst>
          </p:cNvPr>
          <p:cNvGrpSpPr/>
          <p:nvPr userDrawn="1"/>
        </p:nvGrpSpPr>
        <p:grpSpPr>
          <a:xfrm>
            <a:off x="900710" y="3961615"/>
            <a:ext cx="10329499" cy="767610"/>
            <a:chOff x="900710" y="4047477"/>
            <a:chExt cx="10329499" cy="767610"/>
          </a:xfrm>
        </p:grpSpPr>
        <p:sp>
          <p:nvSpPr>
            <p:cNvPr id="28" name="Rounded Rectangle 27">
              <a:extLst>
                <a:ext uri="{FF2B5EF4-FFF2-40B4-BE49-F238E27FC236}">
                  <a16:creationId xmlns:a16="http://schemas.microsoft.com/office/drawing/2014/main" id="{15BE4D49-CEA0-5545-9C28-463479AD4945}"/>
                </a:ext>
              </a:extLst>
            </p:cNvPr>
            <p:cNvSpPr/>
            <p:nvPr/>
          </p:nvSpPr>
          <p:spPr>
            <a:xfrm>
              <a:off x="1077576" y="404747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CA38222-B984-564F-9CE0-3C524B8E6354}"/>
                </a:ext>
              </a:extLst>
            </p:cNvPr>
            <p:cNvSpPr/>
            <p:nvPr/>
          </p:nvSpPr>
          <p:spPr>
            <a:xfrm>
              <a:off x="900710" y="417873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3</a:t>
              </a:r>
            </a:p>
          </p:txBody>
        </p:sp>
      </p:grpSp>
      <p:grpSp>
        <p:nvGrpSpPr>
          <p:cNvPr id="33" name="Group 32">
            <a:extLst>
              <a:ext uri="{FF2B5EF4-FFF2-40B4-BE49-F238E27FC236}">
                <a16:creationId xmlns:a16="http://schemas.microsoft.com/office/drawing/2014/main" id="{1FFBF9C0-580F-9D4C-9F0F-38BFA3595E83}"/>
              </a:ext>
            </a:extLst>
          </p:cNvPr>
          <p:cNvGrpSpPr/>
          <p:nvPr userDrawn="1"/>
        </p:nvGrpSpPr>
        <p:grpSpPr>
          <a:xfrm>
            <a:off x="900710" y="4864760"/>
            <a:ext cx="10329499" cy="767610"/>
            <a:chOff x="900710" y="4864763"/>
            <a:chExt cx="10329499" cy="767610"/>
          </a:xfrm>
        </p:grpSpPr>
        <p:sp>
          <p:nvSpPr>
            <p:cNvPr id="34" name="Rounded Rectangle 33">
              <a:extLst>
                <a:ext uri="{FF2B5EF4-FFF2-40B4-BE49-F238E27FC236}">
                  <a16:creationId xmlns:a16="http://schemas.microsoft.com/office/drawing/2014/main" id="{BCE6B86C-7556-6B43-89FB-A5E6823AEE93}"/>
                </a:ext>
              </a:extLst>
            </p:cNvPr>
            <p:cNvSpPr/>
            <p:nvPr/>
          </p:nvSpPr>
          <p:spPr>
            <a:xfrm>
              <a:off x="1077576" y="4864763"/>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BDFA855-B2F5-254F-B8FB-7B7B12B77C13}"/>
                </a:ext>
              </a:extLst>
            </p:cNvPr>
            <p:cNvSpPr/>
            <p:nvPr/>
          </p:nvSpPr>
          <p:spPr>
            <a:xfrm>
              <a:off x="900710" y="4996016"/>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4</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2"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4" y="1374863"/>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0" y="228600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79" y="2280509"/>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1" y="228956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1" y="317341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0" y="316792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2" y="317698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9" name="Text Placeholder 42">
            <a:extLst>
              <a:ext uri="{FF2B5EF4-FFF2-40B4-BE49-F238E27FC236}">
                <a16:creationId xmlns:a16="http://schemas.microsoft.com/office/drawing/2014/main" id="{E72B40B6-5F5D-6743-ABF8-A2BA1491786C}"/>
              </a:ext>
            </a:extLst>
          </p:cNvPr>
          <p:cNvSpPr>
            <a:spLocks noGrp="1"/>
          </p:cNvSpPr>
          <p:nvPr>
            <p:ph type="body" sz="quarter" idx="17" hasCustomPrompt="1"/>
          </p:nvPr>
        </p:nvSpPr>
        <p:spPr>
          <a:xfrm>
            <a:off x="1720171" y="408696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#3</a:t>
            </a:r>
          </a:p>
        </p:txBody>
      </p:sp>
      <p:sp>
        <p:nvSpPr>
          <p:cNvPr id="50" name="Text Placeholder 42">
            <a:extLst>
              <a:ext uri="{FF2B5EF4-FFF2-40B4-BE49-F238E27FC236}">
                <a16:creationId xmlns:a16="http://schemas.microsoft.com/office/drawing/2014/main" id="{7A35A865-A2E4-4A4B-9C8B-9CF290FBA082}"/>
              </a:ext>
            </a:extLst>
          </p:cNvPr>
          <p:cNvSpPr>
            <a:spLocks noGrp="1"/>
          </p:cNvSpPr>
          <p:nvPr>
            <p:ph type="body" sz="quarter" idx="18" hasCustomPrompt="1"/>
          </p:nvPr>
        </p:nvSpPr>
        <p:spPr>
          <a:xfrm>
            <a:off x="6206700" y="4081477"/>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51" name="Text Placeholder 42">
            <a:extLst>
              <a:ext uri="{FF2B5EF4-FFF2-40B4-BE49-F238E27FC236}">
                <a16:creationId xmlns:a16="http://schemas.microsoft.com/office/drawing/2014/main" id="{355CC38D-F246-D44D-A5EF-A1B7073D2F5F}"/>
              </a:ext>
            </a:extLst>
          </p:cNvPr>
          <p:cNvSpPr>
            <a:spLocks noGrp="1"/>
          </p:cNvSpPr>
          <p:nvPr>
            <p:ph type="body" sz="quarter" idx="19" hasCustomPrompt="1"/>
          </p:nvPr>
        </p:nvSpPr>
        <p:spPr>
          <a:xfrm>
            <a:off x="9684442" y="4090536"/>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2" name="Text Placeholder 42">
            <a:extLst>
              <a:ext uri="{FF2B5EF4-FFF2-40B4-BE49-F238E27FC236}">
                <a16:creationId xmlns:a16="http://schemas.microsoft.com/office/drawing/2014/main" id="{B3951FDB-AEA2-174B-B35D-629E1C01624E}"/>
              </a:ext>
            </a:extLst>
          </p:cNvPr>
          <p:cNvSpPr>
            <a:spLocks noGrp="1"/>
          </p:cNvSpPr>
          <p:nvPr>
            <p:ph type="body" sz="quarter" idx="20" hasCustomPrompt="1"/>
          </p:nvPr>
        </p:nvSpPr>
        <p:spPr>
          <a:xfrm>
            <a:off x="1720171" y="499584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#4</a:t>
            </a:r>
          </a:p>
        </p:txBody>
      </p:sp>
      <p:sp>
        <p:nvSpPr>
          <p:cNvPr id="53" name="Text Placeholder 42">
            <a:extLst>
              <a:ext uri="{FF2B5EF4-FFF2-40B4-BE49-F238E27FC236}">
                <a16:creationId xmlns:a16="http://schemas.microsoft.com/office/drawing/2014/main" id="{5506813E-344D-2945-BA3C-24A7812675B6}"/>
              </a:ext>
            </a:extLst>
          </p:cNvPr>
          <p:cNvSpPr>
            <a:spLocks noGrp="1"/>
          </p:cNvSpPr>
          <p:nvPr>
            <p:ph type="body" sz="quarter" idx="21" hasCustomPrompt="1"/>
          </p:nvPr>
        </p:nvSpPr>
        <p:spPr>
          <a:xfrm>
            <a:off x="6206700" y="499035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54" name="Text Placeholder 42">
            <a:extLst>
              <a:ext uri="{FF2B5EF4-FFF2-40B4-BE49-F238E27FC236}">
                <a16:creationId xmlns:a16="http://schemas.microsoft.com/office/drawing/2014/main" id="{34EBE2A9-FC11-8948-9904-FC31E37A9B99}"/>
              </a:ext>
            </a:extLst>
          </p:cNvPr>
          <p:cNvSpPr>
            <a:spLocks noGrp="1"/>
          </p:cNvSpPr>
          <p:nvPr>
            <p:ph type="body" sz="quarter" idx="22" hasCustomPrompt="1"/>
          </p:nvPr>
        </p:nvSpPr>
        <p:spPr>
          <a:xfrm>
            <a:off x="9684442" y="499941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004876"/>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2"/>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5" name="Text Placeholder 19">
            <a:extLst>
              <a:ext uri="{FF2B5EF4-FFF2-40B4-BE49-F238E27FC236}">
                <a16:creationId xmlns:a16="http://schemas.microsoft.com/office/drawing/2014/main" id="{1CC77A32-9E54-6043-BCC5-968FA49D4A85}"/>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56" name="Text Placeholder 14">
            <a:extLst>
              <a:ext uri="{FF2B5EF4-FFF2-40B4-BE49-F238E27FC236}">
                <a16:creationId xmlns:a16="http://schemas.microsoft.com/office/drawing/2014/main" id="{C8B17924-2751-F645-BE0D-EFC2230447E1}"/>
              </a:ext>
            </a:extLst>
          </p:cNvPr>
          <p:cNvSpPr txBox="1">
            <a:spLocks/>
          </p:cNvSpPr>
          <p:nvPr userDrawn="1"/>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37671061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S_homework_ item_3">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userDrawn="1"/>
        </p:nvGrpSpPr>
        <p:grpSpPr>
          <a:xfrm>
            <a:off x="1077576" y="1243072"/>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solidFill>
                    <a:srgbClr val="004876"/>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userDrawn="1"/>
        </p:nvGrpSpPr>
        <p:grpSpPr>
          <a:xfrm>
            <a:off x="5507054" y="1243072"/>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userDrawn="1"/>
        </p:nvGrpSpPr>
        <p:grpSpPr>
          <a:xfrm>
            <a:off x="8907424"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userDrawn="1"/>
        </p:nvGrpSpPr>
        <p:grpSpPr>
          <a:xfrm>
            <a:off x="900710" y="2155327"/>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userDrawn="1"/>
        </p:nvGrpSpPr>
        <p:grpSpPr>
          <a:xfrm>
            <a:off x="900709" y="3058471"/>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grpSp>
      <p:grpSp>
        <p:nvGrpSpPr>
          <p:cNvPr id="27" name="Group 26">
            <a:extLst>
              <a:ext uri="{FF2B5EF4-FFF2-40B4-BE49-F238E27FC236}">
                <a16:creationId xmlns:a16="http://schemas.microsoft.com/office/drawing/2014/main" id="{BA47BB2F-D6C5-CE47-A23A-D3979B7A25B6}"/>
              </a:ext>
            </a:extLst>
          </p:cNvPr>
          <p:cNvGrpSpPr/>
          <p:nvPr userDrawn="1"/>
        </p:nvGrpSpPr>
        <p:grpSpPr>
          <a:xfrm>
            <a:off x="900710" y="3961615"/>
            <a:ext cx="10329499" cy="767610"/>
            <a:chOff x="900710" y="4047477"/>
            <a:chExt cx="10329499" cy="767610"/>
          </a:xfrm>
        </p:grpSpPr>
        <p:sp>
          <p:nvSpPr>
            <p:cNvPr id="28" name="Rounded Rectangle 27">
              <a:extLst>
                <a:ext uri="{FF2B5EF4-FFF2-40B4-BE49-F238E27FC236}">
                  <a16:creationId xmlns:a16="http://schemas.microsoft.com/office/drawing/2014/main" id="{15BE4D49-CEA0-5545-9C28-463479AD4945}"/>
                </a:ext>
              </a:extLst>
            </p:cNvPr>
            <p:cNvSpPr/>
            <p:nvPr/>
          </p:nvSpPr>
          <p:spPr>
            <a:xfrm>
              <a:off x="1077576" y="404747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CA38222-B984-564F-9CE0-3C524B8E6354}"/>
                </a:ext>
              </a:extLst>
            </p:cNvPr>
            <p:cNvSpPr/>
            <p:nvPr/>
          </p:nvSpPr>
          <p:spPr>
            <a:xfrm>
              <a:off x="900710" y="417873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3</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2"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4" y="1374863"/>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0" y="228600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79" y="2280509"/>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1" y="228956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1" y="317341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0" y="316792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2" y="317698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9" name="Text Placeholder 42">
            <a:extLst>
              <a:ext uri="{FF2B5EF4-FFF2-40B4-BE49-F238E27FC236}">
                <a16:creationId xmlns:a16="http://schemas.microsoft.com/office/drawing/2014/main" id="{E72B40B6-5F5D-6743-ABF8-A2BA1491786C}"/>
              </a:ext>
            </a:extLst>
          </p:cNvPr>
          <p:cNvSpPr>
            <a:spLocks noGrp="1"/>
          </p:cNvSpPr>
          <p:nvPr>
            <p:ph type="body" sz="quarter" idx="17" hasCustomPrompt="1"/>
          </p:nvPr>
        </p:nvSpPr>
        <p:spPr>
          <a:xfrm>
            <a:off x="1720171" y="408696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#3</a:t>
            </a:r>
          </a:p>
        </p:txBody>
      </p:sp>
      <p:sp>
        <p:nvSpPr>
          <p:cNvPr id="50" name="Text Placeholder 42">
            <a:extLst>
              <a:ext uri="{FF2B5EF4-FFF2-40B4-BE49-F238E27FC236}">
                <a16:creationId xmlns:a16="http://schemas.microsoft.com/office/drawing/2014/main" id="{7A35A865-A2E4-4A4B-9C8B-9CF290FBA082}"/>
              </a:ext>
            </a:extLst>
          </p:cNvPr>
          <p:cNvSpPr>
            <a:spLocks noGrp="1"/>
          </p:cNvSpPr>
          <p:nvPr>
            <p:ph type="body" sz="quarter" idx="18" hasCustomPrompt="1"/>
          </p:nvPr>
        </p:nvSpPr>
        <p:spPr>
          <a:xfrm>
            <a:off x="6206700" y="4081477"/>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51" name="Text Placeholder 42">
            <a:extLst>
              <a:ext uri="{FF2B5EF4-FFF2-40B4-BE49-F238E27FC236}">
                <a16:creationId xmlns:a16="http://schemas.microsoft.com/office/drawing/2014/main" id="{355CC38D-F246-D44D-A5EF-A1B7073D2F5F}"/>
              </a:ext>
            </a:extLst>
          </p:cNvPr>
          <p:cNvSpPr>
            <a:spLocks noGrp="1"/>
          </p:cNvSpPr>
          <p:nvPr>
            <p:ph type="body" sz="quarter" idx="19" hasCustomPrompt="1"/>
          </p:nvPr>
        </p:nvSpPr>
        <p:spPr>
          <a:xfrm>
            <a:off x="9684442" y="4090536"/>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004876"/>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2"/>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37" name="Text Placeholder 19">
            <a:extLst>
              <a:ext uri="{FF2B5EF4-FFF2-40B4-BE49-F238E27FC236}">
                <a16:creationId xmlns:a16="http://schemas.microsoft.com/office/drawing/2014/main" id="{88CFDF0E-D8FF-AD4D-B5AE-5A05E3FFF5CC}"/>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8" name="Text Placeholder 14">
            <a:extLst>
              <a:ext uri="{FF2B5EF4-FFF2-40B4-BE49-F238E27FC236}">
                <a16:creationId xmlns:a16="http://schemas.microsoft.com/office/drawing/2014/main" id="{7EA38D3A-A39A-E14B-AED7-BC5B0BD9B76D}"/>
              </a:ext>
            </a:extLst>
          </p:cNvPr>
          <p:cNvSpPr txBox="1">
            <a:spLocks/>
          </p:cNvSpPr>
          <p:nvPr userDrawn="1"/>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23291153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S_homework_ item_2">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userDrawn="1"/>
        </p:nvGrpSpPr>
        <p:grpSpPr>
          <a:xfrm>
            <a:off x="1077576" y="1243072"/>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solidFill>
                    <a:srgbClr val="004876"/>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userDrawn="1"/>
        </p:nvGrpSpPr>
        <p:grpSpPr>
          <a:xfrm>
            <a:off x="5507054" y="1243072"/>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userDrawn="1"/>
        </p:nvGrpSpPr>
        <p:grpSpPr>
          <a:xfrm>
            <a:off x="8907424"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userDrawn="1"/>
        </p:nvGrpSpPr>
        <p:grpSpPr>
          <a:xfrm>
            <a:off x="900710" y="2321579"/>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grpSp>
      <p:grpSp>
        <p:nvGrpSpPr>
          <p:cNvPr id="21" name="Group 20">
            <a:extLst>
              <a:ext uri="{FF2B5EF4-FFF2-40B4-BE49-F238E27FC236}">
                <a16:creationId xmlns:a16="http://schemas.microsoft.com/office/drawing/2014/main" id="{05EFEBB6-1E3A-E24F-8A2C-702762B3BA0A}"/>
              </a:ext>
            </a:extLst>
          </p:cNvPr>
          <p:cNvGrpSpPr/>
          <p:nvPr userDrawn="1"/>
        </p:nvGrpSpPr>
        <p:grpSpPr>
          <a:xfrm>
            <a:off x="900709" y="3509728"/>
            <a:ext cx="10329499" cy="767610"/>
            <a:chOff x="900709" y="3230192"/>
            <a:chExt cx="10329499" cy="767610"/>
          </a:xfrm>
        </p:grpSpPr>
        <p:sp>
          <p:nvSpPr>
            <p:cNvPr id="22" name="Rounded Rectangle 21">
              <a:extLst>
                <a:ext uri="{FF2B5EF4-FFF2-40B4-BE49-F238E27FC236}">
                  <a16:creationId xmlns:a16="http://schemas.microsoft.com/office/drawing/2014/main" id="{EBF47D44-03F3-2C4C-987E-C1F03FF03EF1}"/>
                </a:ext>
              </a:extLst>
            </p:cNvPr>
            <p:cNvSpPr/>
            <p:nvPr/>
          </p:nvSpPr>
          <p:spPr>
            <a:xfrm>
              <a:off x="1077575" y="3230192"/>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6F1CBAF-9071-3F45-86B4-52334030004D}"/>
                </a:ext>
              </a:extLst>
            </p:cNvPr>
            <p:cNvSpPr/>
            <p:nvPr/>
          </p:nvSpPr>
          <p:spPr>
            <a:xfrm>
              <a:off x="900709" y="3361445"/>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2"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4" y="1374863"/>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0" y="2452252"/>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79" y="2446761"/>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1" y="2455820"/>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46" name="Text Placeholder 42">
            <a:extLst>
              <a:ext uri="{FF2B5EF4-FFF2-40B4-BE49-F238E27FC236}">
                <a16:creationId xmlns:a16="http://schemas.microsoft.com/office/drawing/2014/main" id="{E1186FA3-6DC7-9C45-BC42-A1A6F0C6BD83}"/>
              </a:ext>
            </a:extLst>
          </p:cNvPr>
          <p:cNvSpPr>
            <a:spLocks noGrp="1"/>
          </p:cNvSpPr>
          <p:nvPr>
            <p:ph type="body" sz="quarter" idx="14" hasCustomPrompt="1"/>
          </p:nvPr>
        </p:nvSpPr>
        <p:spPr>
          <a:xfrm>
            <a:off x="1720171" y="3624669"/>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#2</a:t>
            </a:r>
          </a:p>
        </p:txBody>
      </p:sp>
      <p:sp>
        <p:nvSpPr>
          <p:cNvPr id="47" name="Text Placeholder 42">
            <a:extLst>
              <a:ext uri="{FF2B5EF4-FFF2-40B4-BE49-F238E27FC236}">
                <a16:creationId xmlns:a16="http://schemas.microsoft.com/office/drawing/2014/main" id="{1D53C2BF-A831-7241-AF72-7851909FA70D}"/>
              </a:ext>
            </a:extLst>
          </p:cNvPr>
          <p:cNvSpPr>
            <a:spLocks noGrp="1"/>
          </p:cNvSpPr>
          <p:nvPr>
            <p:ph type="body" sz="quarter" idx="15" hasCustomPrompt="1"/>
          </p:nvPr>
        </p:nvSpPr>
        <p:spPr>
          <a:xfrm>
            <a:off x="6206700" y="3619178"/>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8" name="Text Placeholder 42">
            <a:extLst>
              <a:ext uri="{FF2B5EF4-FFF2-40B4-BE49-F238E27FC236}">
                <a16:creationId xmlns:a16="http://schemas.microsoft.com/office/drawing/2014/main" id="{B7B12E94-C84C-C548-9936-D40931CF1CC3}"/>
              </a:ext>
            </a:extLst>
          </p:cNvPr>
          <p:cNvSpPr>
            <a:spLocks noGrp="1"/>
          </p:cNvSpPr>
          <p:nvPr>
            <p:ph type="body" sz="quarter" idx="16" hasCustomPrompt="1"/>
          </p:nvPr>
        </p:nvSpPr>
        <p:spPr>
          <a:xfrm>
            <a:off x="9684442" y="3628237"/>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004876"/>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2"/>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31" name="Text Placeholder 19">
            <a:extLst>
              <a:ext uri="{FF2B5EF4-FFF2-40B4-BE49-F238E27FC236}">
                <a16:creationId xmlns:a16="http://schemas.microsoft.com/office/drawing/2014/main" id="{5962BAF5-5D7F-3A4E-97C6-00D75D311525}"/>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32" name="Text Placeholder 14">
            <a:extLst>
              <a:ext uri="{FF2B5EF4-FFF2-40B4-BE49-F238E27FC236}">
                <a16:creationId xmlns:a16="http://schemas.microsoft.com/office/drawing/2014/main" id="{9EC8330C-42C6-1E45-8DDE-075E5DDD5AC0}"/>
              </a:ext>
            </a:extLst>
          </p:cNvPr>
          <p:cNvSpPr txBox="1">
            <a:spLocks/>
          </p:cNvSpPr>
          <p:nvPr userDrawn="1"/>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Tree>
    <p:extLst>
      <p:ext uri="{BB962C8B-B14F-4D97-AF65-F5344CB8AC3E}">
        <p14:creationId xmlns:p14="http://schemas.microsoft.com/office/powerpoint/2010/main" val="2643609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S Section Title">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E22D915D-718A-B13B-1BAB-1F704A39ED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 Placeholder 5">
            <a:extLst>
              <a:ext uri="{FF2B5EF4-FFF2-40B4-BE49-F238E27FC236}">
                <a16:creationId xmlns:a16="http://schemas.microsoft.com/office/drawing/2014/main" id="{7D8D7E46-847C-8613-7614-B3B7574FE238}"/>
              </a:ext>
            </a:extLst>
          </p:cNvPr>
          <p:cNvSpPr>
            <a:spLocks noGrp="1"/>
          </p:cNvSpPr>
          <p:nvPr>
            <p:ph type="body" sz="quarter" idx="10" hasCustomPrompt="1"/>
          </p:nvPr>
        </p:nvSpPr>
        <p:spPr>
          <a:xfrm>
            <a:off x="957469" y="2902226"/>
            <a:ext cx="10277061" cy="2107096"/>
          </a:xfrm>
        </p:spPr>
        <p:txBody>
          <a:bodyPr>
            <a:normAutofit/>
          </a:bodyPr>
          <a:lstStyle>
            <a:lvl1pPr marL="0" indent="0" algn="ctr">
              <a:buNone/>
              <a:defRPr lang="en-US" sz="5000" b="1" i="0" u="none" strike="noStrike" smtClean="0">
                <a:solidFill>
                  <a:srgbClr val="004876"/>
                </a:solidFill>
                <a:effectLst/>
                <a:latin typeface="Source Sans Pro SemiBold" panose="020B0503030403020204" pitchFamily="34" charset="0"/>
                <a:ea typeface="Source Sans Pro SemiBold" panose="020B0503030403020204" pitchFamily="34" charset="0"/>
              </a:defRPr>
            </a:lvl1pPr>
          </a:lstStyle>
          <a:p>
            <a:pPr lvl="0"/>
            <a:r>
              <a:rPr lang="en-US" b="0" i="0" u="none" strike="noStrike">
                <a:solidFill>
                  <a:srgbClr val="38567B"/>
                </a:solidFill>
                <a:effectLst/>
                <a:latin typeface="Source Sans Pro SemiBold" panose="020B0503030403020204" pitchFamily="34" charset="0"/>
              </a:rPr>
              <a:t>Section Title</a:t>
            </a:r>
            <a:endParaRPr lang="en-US"/>
          </a:p>
        </p:txBody>
      </p:sp>
    </p:spTree>
    <p:extLst>
      <p:ext uri="{BB962C8B-B14F-4D97-AF65-F5344CB8AC3E}">
        <p14:creationId xmlns:p14="http://schemas.microsoft.com/office/powerpoint/2010/main" val="14779751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S_homework_ item_1">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80251-D7EA-3445-87A6-41C42321B4AD}"/>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6" name="Group 5">
            <a:extLst>
              <a:ext uri="{FF2B5EF4-FFF2-40B4-BE49-F238E27FC236}">
                <a16:creationId xmlns:a16="http://schemas.microsoft.com/office/drawing/2014/main" id="{3D0AB517-9445-3E44-90FB-E20118D9C3B0}"/>
              </a:ext>
            </a:extLst>
          </p:cNvPr>
          <p:cNvGrpSpPr/>
          <p:nvPr userDrawn="1"/>
        </p:nvGrpSpPr>
        <p:grpSpPr>
          <a:xfrm>
            <a:off x="1077576" y="1243072"/>
            <a:ext cx="2153526" cy="630173"/>
            <a:chOff x="945934" y="1401444"/>
            <a:chExt cx="2153526" cy="630173"/>
          </a:xfrm>
        </p:grpSpPr>
        <p:sp>
          <p:nvSpPr>
            <p:cNvPr id="7" name="TextBox 6">
              <a:extLst>
                <a:ext uri="{FF2B5EF4-FFF2-40B4-BE49-F238E27FC236}">
                  <a16:creationId xmlns:a16="http://schemas.microsoft.com/office/drawing/2014/main" id="{82F96A5D-1477-A947-B895-850E89E216DC}"/>
                </a:ext>
              </a:extLst>
            </p:cNvPr>
            <p:cNvSpPr txBox="1"/>
            <p:nvPr/>
          </p:nvSpPr>
          <p:spPr>
            <a:xfrm>
              <a:off x="1588529" y="1401837"/>
              <a:ext cx="151093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solidFill>
                    <a:srgbClr val="004876"/>
                  </a:solidFill>
                  <a:effectLst/>
                  <a:uLnTx/>
                  <a:uFillTx/>
                  <a:latin typeface="Source Sans Pro Semibold" panose="020B0503030403020204" pitchFamily="34" charset="0"/>
                  <a:ea typeface="Roboto" panose="02000000000000000000" pitchFamily="2" charset="0"/>
                  <a:cs typeface="Roboto" panose="02000000000000000000" pitchFamily="2" charset="0"/>
                </a:rPr>
                <a:t>Actions</a:t>
              </a:r>
            </a:p>
          </p:txBody>
        </p:sp>
        <p:sp>
          <p:nvSpPr>
            <p:cNvPr id="8" name="Oval 7">
              <a:extLst>
                <a:ext uri="{FF2B5EF4-FFF2-40B4-BE49-F238E27FC236}">
                  <a16:creationId xmlns:a16="http://schemas.microsoft.com/office/drawing/2014/main" id="{FEC7F67A-08D4-B04F-A64D-387962A1DB6F}"/>
                </a:ext>
              </a:extLst>
            </p:cNvPr>
            <p:cNvSpPr/>
            <p:nvPr/>
          </p:nvSpPr>
          <p:spPr>
            <a:xfrm>
              <a:off x="945934" y="1401444"/>
              <a:ext cx="630173" cy="630173"/>
            </a:xfrm>
            <a:prstGeom prst="ellipse">
              <a:avLst/>
            </a:prstGeom>
            <a:solidFill>
              <a:srgbClr val="D9E7F2">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9" name="Group 8">
            <a:extLst>
              <a:ext uri="{FF2B5EF4-FFF2-40B4-BE49-F238E27FC236}">
                <a16:creationId xmlns:a16="http://schemas.microsoft.com/office/drawing/2014/main" id="{7584A004-6324-EA41-8BC5-5531EC01D8A8}"/>
              </a:ext>
            </a:extLst>
          </p:cNvPr>
          <p:cNvGrpSpPr/>
          <p:nvPr userDrawn="1"/>
        </p:nvGrpSpPr>
        <p:grpSpPr>
          <a:xfrm>
            <a:off x="5507054" y="1243072"/>
            <a:ext cx="3362983" cy="678611"/>
            <a:chOff x="4629111" y="1398797"/>
            <a:chExt cx="3362983" cy="678611"/>
          </a:xfrm>
        </p:grpSpPr>
        <p:sp>
          <p:nvSpPr>
            <p:cNvPr id="10" name="TextBox 9">
              <a:extLst>
                <a:ext uri="{FF2B5EF4-FFF2-40B4-BE49-F238E27FC236}">
                  <a16:creationId xmlns:a16="http://schemas.microsoft.com/office/drawing/2014/main" id="{3DEBA40E-8433-EB44-B4C6-E1B69B20655B}"/>
                </a:ext>
              </a:extLst>
            </p:cNvPr>
            <p:cNvSpPr txBox="1"/>
            <p:nvPr/>
          </p:nvSpPr>
          <p:spPr>
            <a:xfrm>
              <a:off x="5271706" y="1431077"/>
              <a:ext cx="2720388"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u="none" strike="noStrike" kern="1200" cap="none" spc="0" normalizeH="0" baseline="0" noProof="0">
                  <a:ln>
                    <a:noFill/>
                  </a:ln>
                  <a:solidFill>
                    <a:srgbClr val="7D9C6A"/>
                  </a:solidFill>
                  <a:effectLst/>
                  <a:uLnTx/>
                  <a:uFillTx/>
                  <a:latin typeface="Source Sans Pro Semibold" panose="020B0503030403020204" pitchFamily="34" charset="0"/>
                  <a:ea typeface="Roboto" panose="02000000000000000000" pitchFamily="2" charset="0"/>
                  <a:cs typeface="Roboto" panose="02000000000000000000" pitchFamily="2" charset="0"/>
                </a:rPr>
                <a:t>Person Who Are Responsible</a:t>
              </a:r>
            </a:p>
          </p:txBody>
        </p:sp>
        <p:sp>
          <p:nvSpPr>
            <p:cNvPr id="11" name="Oval 10">
              <a:extLst>
                <a:ext uri="{FF2B5EF4-FFF2-40B4-BE49-F238E27FC236}">
                  <a16:creationId xmlns:a16="http://schemas.microsoft.com/office/drawing/2014/main" id="{6DD54D49-89A6-5748-AEA7-0350BEACA072}"/>
                </a:ext>
              </a:extLst>
            </p:cNvPr>
            <p:cNvSpPr/>
            <p:nvPr/>
          </p:nvSpPr>
          <p:spPr>
            <a:xfrm>
              <a:off x="4629111" y="1398797"/>
              <a:ext cx="630173" cy="630173"/>
            </a:xfrm>
            <a:prstGeom prst="ellipse">
              <a:avLst/>
            </a:prstGeom>
            <a:solidFill>
              <a:srgbClr val="EBF2E0">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2" name="Group 11">
            <a:extLst>
              <a:ext uri="{FF2B5EF4-FFF2-40B4-BE49-F238E27FC236}">
                <a16:creationId xmlns:a16="http://schemas.microsoft.com/office/drawing/2014/main" id="{B7C020FC-10DF-AA46-BCC6-8F0CFA81C365}"/>
              </a:ext>
            </a:extLst>
          </p:cNvPr>
          <p:cNvGrpSpPr/>
          <p:nvPr userDrawn="1"/>
        </p:nvGrpSpPr>
        <p:grpSpPr>
          <a:xfrm>
            <a:off x="8907424" y="1243072"/>
            <a:ext cx="1873299" cy="630936"/>
            <a:chOff x="9255655" y="1394006"/>
            <a:chExt cx="1873299" cy="630936"/>
          </a:xfrm>
        </p:grpSpPr>
        <p:sp>
          <p:nvSpPr>
            <p:cNvPr id="13" name="TextBox 12">
              <a:extLst>
                <a:ext uri="{FF2B5EF4-FFF2-40B4-BE49-F238E27FC236}">
                  <a16:creationId xmlns:a16="http://schemas.microsoft.com/office/drawing/2014/main" id="{3308CDE8-8326-4F43-9EB7-1C3E57E6093A}"/>
                </a:ext>
              </a:extLst>
            </p:cNvPr>
            <p:cNvSpPr txBox="1"/>
            <p:nvPr/>
          </p:nvSpPr>
          <p:spPr>
            <a:xfrm>
              <a:off x="9898249" y="1431077"/>
              <a:ext cx="123070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a:ln>
                    <a:noFill/>
                  </a:ln>
                  <a:solidFill>
                    <a:srgbClr val="D27244"/>
                  </a:solidFill>
                  <a:effectLst/>
                  <a:uLnTx/>
                  <a:uFillTx/>
                  <a:latin typeface="Source Sans Pro SemiBold" panose="020B0503030403020204" pitchFamily="34" charset="0"/>
                  <a:ea typeface="Roboto" panose="02000000000000000000" pitchFamily="2" charset="0"/>
                  <a:cs typeface="Roboto" panose="02000000000000000000" pitchFamily="2" charset="0"/>
                </a:rPr>
                <a:t>Due Date</a:t>
              </a:r>
            </a:p>
          </p:txBody>
        </p:sp>
        <p:sp>
          <p:nvSpPr>
            <p:cNvPr id="14" name="Oval 13">
              <a:extLst>
                <a:ext uri="{FF2B5EF4-FFF2-40B4-BE49-F238E27FC236}">
                  <a16:creationId xmlns:a16="http://schemas.microsoft.com/office/drawing/2014/main" id="{015A04F4-BBB1-8141-9979-3A00469FC7E9}"/>
                </a:ext>
              </a:extLst>
            </p:cNvPr>
            <p:cNvSpPr/>
            <p:nvPr/>
          </p:nvSpPr>
          <p:spPr>
            <a:xfrm>
              <a:off x="9255655" y="1394006"/>
              <a:ext cx="630936" cy="630936"/>
            </a:xfrm>
            <a:prstGeom prst="ellipse">
              <a:avLst/>
            </a:prstGeom>
            <a:solidFill>
              <a:srgbClr val="FFE4CA">
                <a:alpha val="6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grpSp>
      <p:grpSp>
        <p:nvGrpSpPr>
          <p:cNvPr id="15" name="Group 14">
            <a:extLst>
              <a:ext uri="{FF2B5EF4-FFF2-40B4-BE49-F238E27FC236}">
                <a16:creationId xmlns:a16="http://schemas.microsoft.com/office/drawing/2014/main" id="{D4BAEB6F-AE7D-DE43-B118-8DD1144B780A}"/>
              </a:ext>
            </a:extLst>
          </p:cNvPr>
          <p:cNvGrpSpPr/>
          <p:nvPr userDrawn="1"/>
        </p:nvGrpSpPr>
        <p:grpSpPr>
          <a:xfrm>
            <a:off x="900710" y="2404704"/>
            <a:ext cx="10329499" cy="767610"/>
            <a:chOff x="900710" y="2412907"/>
            <a:chExt cx="10329499" cy="767610"/>
          </a:xfrm>
        </p:grpSpPr>
        <p:sp>
          <p:nvSpPr>
            <p:cNvPr id="16" name="Rounded Rectangle 15">
              <a:extLst>
                <a:ext uri="{FF2B5EF4-FFF2-40B4-BE49-F238E27FC236}">
                  <a16:creationId xmlns:a16="http://schemas.microsoft.com/office/drawing/2014/main" id="{AAD25B19-1387-444C-9D02-B8811277E2B8}"/>
                </a:ext>
              </a:extLst>
            </p:cNvPr>
            <p:cNvSpPr/>
            <p:nvPr userDrawn="1"/>
          </p:nvSpPr>
          <p:spPr>
            <a:xfrm>
              <a:off x="1077576" y="2412907"/>
              <a:ext cx="10152633" cy="767610"/>
            </a:xfrm>
            <a:prstGeom prst="roundRect">
              <a:avLst>
                <a:gd name="adj" fmla="val 0"/>
              </a:avLst>
            </a:prstGeom>
            <a:solidFill>
              <a:schemeClr val="bg1"/>
            </a:solidFill>
            <a:ln>
              <a:noFill/>
            </a:ln>
            <a:effectLst>
              <a:outerShdw blurRad="889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5EF5FFB-E2CC-6A42-90D4-B55BC046DB55}"/>
                </a:ext>
              </a:extLst>
            </p:cNvPr>
            <p:cNvSpPr/>
            <p:nvPr/>
          </p:nvSpPr>
          <p:spPr>
            <a:xfrm>
              <a:off x="900710" y="2544160"/>
              <a:ext cx="511004" cy="511004"/>
            </a:xfrm>
            <a:prstGeom prst="ellipse">
              <a:avLst/>
            </a:prstGeom>
            <a:solidFill>
              <a:srgbClr val="00487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grpSp>
      <p:pic>
        <p:nvPicPr>
          <p:cNvPr id="39" name="Graphic 38">
            <a:extLst>
              <a:ext uri="{FF2B5EF4-FFF2-40B4-BE49-F238E27FC236}">
                <a16:creationId xmlns:a16="http://schemas.microsoft.com/office/drawing/2014/main" id="{8ED51E4F-139C-1749-AB67-8EB7C7D26B7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260" y="1374863"/>
            <a:ext cx="365760" cy="365760"/>
          </a:xfrm>
          <a:prstGeom prst="rect">
            <a:avLst/>
          </a:prstGeom>
        </p:spPr>
      </p:pic>
      <p:pic>
        <p:nvPicPr>
          <p:cNvPr id="40" name="Graphic 39">
            <a:extLst>
              <a:ext uri="{FF2B5EF4-FFF2-40B4-BE49-F238E27FC236}">
                <a16:creationId xmlns:a16="http://schemas.microsoft.com/office/drawing/2014/main" id="{EC0303D3-00B5-6544-B2DD-E4610A7E0B5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782" y="1374863"/>
            <a:ext cx="365760" cy="365760"/>
          </a:xfrm>
          <a:prstGeom prst="rect">
            <a:avLst/>
          </a:prstGeom>
        </p:spPr>
      </p:pic>
      <p:pic>
        <p:nvPicPr>
          <p:cNvPr id="41" name="Graphic 40">
            <a:extLst>
              <a:ext uri="{FF2B5EF4-FFF2-40B4-BE49-F238E27FC236}">
                <a16:creationId xmlns:a16="http://schemas.microsoft.com/office/drawing/2014/main" id="{1E598FC0-9E0F-FC4C-85F1-8B2905E9385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55774" y="1374863"/>
            <a:ext cx="368313" cy="368313"/>
          </a:xfrm>
          <a:prstGeom prst="rect">
            <a:avLst/>
          </a:prstGeom>
        </p:spPr>
      </p:pic>
      <p:sp>
        <p:nvSpPr>
          <p:cNvPr id="43" name="Text Placeholder 42">
            <a:extLst>
              <a:ext uri="{FF2B5EF4-FFF2-40B4-BE49-F238E27FC236}">
                <a16:creationId xmlns:a16="http://schemas.microsoft.com/office/drawing/2014/main" id="{8F0C21E4-4BDB-CF46-AE07-8187FDE50035}"/>
              </a:ext>
            </a:extLst>
          </p:cNvPr>
          <p:cNvSpPr>
            <a:spLocks noGrp="1"/>
          </p:cNvSpPr>
          <p:nvPr>
            <p:ph type="body" sz="quarter" idx="11" hasCustomPrompt="1"/>
          </p:nvPr>
        </p:nvSpPr>
        <p:spPr>
          <a:xfrm>
            <a:off x="1708150" y="2535377"/>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Action Item #1</a:t>
            </a:r>
          </a:p>
        </p:txBody>
      </p:sp>
      <p:sp>
        <p:nvSpPr>
          <p:cNvPr id="44" name="Text Placeholder 42">
            <a:extLst>
              <a:ext uri="{FF2B5EF4-FFF2-40B4-BE49-F238E27FC236}">
                <a16:creationId xmlns:a16="http://schemas.microsoft.com/office/drawing/2014/main" id="{3FAEF64D-3D97-EB40-AA90-199F292E8D6A}"/>
              </a:ext>
            </a:extLst>
          </p:cNvPr>
          <p:cNvSpPr>
            <a:spLocks noGrp="1"/>
          </p:cNvSpPr>
          <p:nvPr>
            <p:ph type="body" sz="quarter" idx="12" hasCustomPrompt="1"/>
          </p:nvPr>
        </p:nvSpPr>
        <p:spPr>
          <a:xfrm>
            <a:off x="6194679" y="2529886"/>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Full Name</a:t>
            </a:r>
          </a:p>
        </p:txBody>
      </p:sp>
      <p:sp>
        <p:nvSpPr>
          <p:cNvPr id="45" name="Text Placeholder 42">
            <a:extLst>
              <a:ext uri="{FF2B5EF4-FFF2-40B4-BE49-F238E27FC236}">
                <a16:creationId xmlns:a16="http://schemas.microsoft.com/office/drawing/2014/main" id="{E5899828-D861-CE47-891A-DFDD6A13ED9E}"/>
              </a:ext>
            </a:extLst>
          </p:cNvPr>
          <p:cNvSpPr>
            <a:spLocks noGrp="1"/>
          </p:cNvSpPr>
          <p:nvPr>
            <p:ph type="body" sz="quarter" idx="13" hasCustomPrompt="1"/>
          </p:nvPr>
        </p:nvSpPr>
        <p:spPr>
          <a:xfrm>
            <a:off x="9672421" y="2538945"/>
            <a:ext cx="1522413" cy="511175"/>
          </a:xfrm>
        </p:spPr>
        <p:txBody>
          <a:bodyPr anchor="ct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MM/DD/YYYY</a:t>
            </a:r>
          </a:p>
        </p:txBody>
      </p:sp>
      <p:sp>
        <p:nvSpPr>
          <p:cNvPr id="57" name="Text Placeholder 56">
            <a:extLst>
              <a:ext uri="{FF2B5EF4-FFF2-40B4-BE49-F238E27FC236}">
                <a16:creationId xmlns:a16="http://schemas.microsoft.com/office/drawing/2014/main" id="{5D2FE8EC-CFBE-054D-9C7B-7AD6D3FD7887}"/>
              </a:ext>
            </a:extLst>
          </p:cNvPr>
          <p:cNvSpPr>
            <a:spLocks noGrp="1"/>
          </p:cNvSpPr>
          <p:nvPr>
            <p:ph type="body" sz="quarter" idx="23" hasCustomPrompt="1"/>
          </p:nvPr>
        </p:nvSpPr>
        <p:spPr>
          <a:xfrm>
            <a:off x="1733800" y="1619313"/>
            <a:ext cx="1627188" cy="230187"/>
          </a:xfrm>
        </p:spPr>
        <p:txBody>
          <a:bodyPr>
            <a:noAutofit/>
          </a:bodyPr>
          <a:lstStyle>
            <a:lvl1pPr marL="0" indent="0">
              <a:buNone/>
              <a:defRPr sz="1300" b="0" i="1">
                <a:solidFill>
                  <a:srgbClr val="004876"/>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58" name="Text Placeholder 56">
            <a:extLst>
              <a:ext uri="{FF2B5EF4-FFF2-40B4-BE49-F238E27FC236}">
                <a16:creationId xmlns:a16="http://schemas.microsoft.com/office/drawing/2014/main" id="{377113BB-BE92-CE4A-962A-6B3271167382}"/>
              </a:ext>
            </a:extLst>
          </p:cNvPr>
          <p:cNvSpPr>
            <a:spLocks noGrp="1"/>
          </p:cNvSpPr>
          <p:nvPr>
            <p:ph type="body" sz="quarter" idx="24" hasCustomPrompt="1"/>
          </p:nvPr>
        </p:nvSpPr>
        <p:spPr>
          <a:xfrm>
            <a:off x="9589631" y="1619312"/>
            <a:ext cx="1627188" cy="230187"/>
          </a:xfrm>
        </p:spPr>
        <p:txBody>
          <a:bodyPr>
            <a:noAutofit/>
          </a:bodyPr>
          <a:lstStyle>
            <a:lvl1pPr marL="0" indent="0">
              <a:buNone/>
              <a:defRPr sz="1300" b="0" i="1">
                <a:solidFill>
                  <a:srgbClr val="D27244"/>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25" name="Text Placeholder 19">
            <a:extLst>
              <a:ext uri="{FF2B5EF4-FFF2-40B4-BE49-F238E27FC236}">
                <a16:creationId xmlns:a16="http://schemas.microsoft.com/office/drawing/2014/main" id="{7519B125-7A8E-6543-B627-77530AE9B0B6}"/>
              </a:ext>
            </a:extLst>
          </p:cNvPr>
          <p:cNvSpPr>
            <a:spLocks noGrp="1"/>
          </p:cNvSpPr>
          <p:nvPr>
            <p:ph type="body" sz="quarter" idx="10" hasCustomPrompt="1"/>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r>
              <a:rPr lang="en-US"/>
              <a:t>Subtitle</a:t>
            </a:r>
          </a:p>
        </p:txBody>
      </p:sp>
      <p:sp>
        <p:nvSpPr>
          <p:cNvPr id="26" name="Text Placeholder 14">
            <a:extLst>
              <a:ext uri="{FF2B5EF4-FFF2-40B4-BE49-F238E27FC236}">
                <a16:creationId xmlns:a16="http://schemas.microsoft.com/office/drawing/2014/main" id="{0A0A6FA1-7F97-B445-9F08-17BB638F15AD}"/>
              </a:ext>
            </a:extLst>
          </p:cNvPr>
          <p:cNvSpPr txBox="1">
            <a:spLocks/>
          </p:cNvSpPr>
          <p:nvPr userDrawn="1"/>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Homework &amp; Takeaways</a:t>
            </a:r>
            <a:endPar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sp>
        <p:nvSpPr>
          <p:cNvPr id="2" name="TextBox 1">
            <a:extLst>
              <a:ext uri="{FF2B5EF4-FFF2-40B4-BE49-F238E27FC236}">
                <a16:creationId xmlns:a16="http://schemas.microsoft.com/office/drawing/2014/main" id="{916015BA-4447-E09E-E817-B8AAD434FEB0}"/>
              </a:ext>
            </a:extLst>
          </p:cNvPr>
          <p:cNvSpPr txBox="1"/>
          <p:nvPr userDrawn="1"/>
        </p:nvSpPr>
        <p:spPr>
          <a:xfrm>
            <a:off x="12047838" y="6697362"/>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760559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S Opportun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4DCD31-D9F7-44CA-A8C4-747AC62E8C1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5693620" cy="6858000"/>
          </a:xfrm>
          <a:prstGeom prst="rect">
            <a:avLst/>
          </a:prstGeom>
        </p:spPr>
      </p:pic>
      <p:sp>
        <p:nvSpPr>
          <p:cNvPr id="9" name="TextBox 8">
            <a:extLst>
              <a:ext uri="{FF2B5EF4-FFF2-40B4-BE49-F238E27FC236}">
                <a16:creationId xmlns:a16="http://schemas.microsoft.com/office/drawing/2014/main" id="{B549A4DE-8E1D-4107-A8EF-424160A2A7C6}"/>
              </a:ext>
            </a:extLst>
          </p:cNvPr>
          <p:cNvSpPr txBox="1"/>
          <p:nvPr userDrawn="1"/>
        </p:nvSpPr>
        <p:spPr>
          <a:xfrm>
            <a:off x="5652046" y="659949"/>
            <a:ext cx="2434449" cy="646331"/>
          </a:xfrm>
          <a:prstGeom prst="rect">
            <a:avLst/>
          </a:prstGeom>
          <a:noFill/>
        </p:spPr>
        <p:txBody>
          <a:bodyPr wrap="none" rtlCol="0">
            <a:spAutoFit/>
          </a:bodyPr>
          <a:lstStyle/>
          <a:p>
            <a:r>
              <a:rPr lang="en-US" sz="3600">
                <a:solidFill>
                  <a:srgbClr val="004876"/>
                </a:solidFill>
                <a:latin typeface="Helvetica Neue Thin" panose="020B0403020202020204" pitchFamily="34" charset="0"/>
                <a:ea typeface="Helvetica Neue Thin" panose="020B0403020202020204" pitchFamily="34" charset="0"/>
                <a:cs typeface="Roboto Thin" panose="02000000000000000000" pitchFamily="2" charset="0"/>
              </a:rPr>
              <a:t>Opportunity</a:t>
            </a:r>
          </a:p>
        </p:txBody>
      </p:sp>
      <p:sp>
        <p:nvSpPr>
          <p:cNvPr id="10" name="Text Placeholder 13">
            <a:extLst>
              <a:ext uri="{FF2B5EF4-FFF2-40B4-BE49-F238E27FC236}">
                <a16:creationId xmlns:a16="http://schemas.microsoft.com/office/drawing/2014/main" id="{AA5C0074-F674-429E-A036-37A7B74384E1}"/>
              </a:ext>
            </a:extLst>
          </p:cNvPr>
          <p:cNvSpPr>
            <a:spLocks noGrp="1"/>
          </p:cNvSpPr>
          <p:nvPr>
            <p:ph type="body" sz="quarter" idx="12" hasCustomPrompt="1"/>
          </p:nvPr>
        </p:nvSpPr>
        <p:spPr>
          <a:xfrm>
            <a:off x="5737860" y="1648778"/>
            <a:ext cx="6217920" cy="4505326"/>
          </a:xfrm>
        </p:spPr>
        <p:txBody>
          <a:bodyPr anchor="t">
            <a:normAutofit/>
          </a:bodyPr>
          <a:lstStyle>
            <a:lvl1pPr marL="0" indent="0">
              <a:buFont typeface="Arial" panose="020B0604020202020204" pitchFamily="34" charset="0"/>
              <a:buNone/>
              <a:defRPr sz="2000">
                <a:latin typeface="+mn-lt"/>
              </a:defRPr>
            </a:lvl1pPr>
          </a:lstStyle>
          <a:p>
            <a:pPr lvl="0"/>
            <a:r>
              <a:rPr lang="en-US"/>
              <a:t>Type content here…</a:t>
            </a:r>
          </a:p>
        </p:txBody>
      </p:sp>
    </p:spTree>
    <p:extLst>
      <p:ext uri="{BB962C8B-B14F-4D97-AF65-F5344CB8AC3E}">
        <p14:creationId xmlns:p14="http://schemas.microsoft.com/office/powerpoint/2010/main" val="20710172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KS Vis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4DCD31-D9F7-44CA-A8C4-747AC62E8C1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5693620" cy="6858000"/>
          </a:xfrm>
          <a:prstGeom prst="rect">
            <a:avLst/>
          </a:prstGeom>
        </p:spPr>
      </p:pic>
      <p:grpSp>
        <p:nvGrpSpPr>
          <p:cNvPr id="14" name="Group 13">
            <a:extLst>
              <a:ext uri="{FF2B5EF4-FFF2-40B4-BE49-F238E27FC236}">
                <a16:creationId xmlns:a16="http://schemas.microsoft.com/office/drawing/2014/main" id="{822EF01E-BB1D-0642-85FE-3616C59D6D7C}"/>
              </a:ext>
            </a:extLst>
          </p:cNvPr>
          <p:cNvGrpSpPr/>
          <p:nvPr userDrawn="1"/>
        </p:nvGrpSpPr>
        <p:grpSpPr>
          <a:xfrm>
            <a:off x="5781664" y="2831812"/>
            <a:ext cx="5315153" cy="1625263"/>
            <a:chOff x="780846" y="2016780"/>
            <a:chExt cx="5315153" cy="1625263"/>
          </a:xfrm>
        </p:grpSpPr>
        <p:sp>
          <p:nvSpPr>
            <p:cNvPr id="15" name="TextBox 14">
              <a:extLst>
                <a:ext uri="{FF2B5EF4-FFF2-40B4-BE49-F238E27FC236}">
                  <a16:creationId xmlns:a16="http://schemas.microsoft.com/office/drawing/2014/main" id="{657B5BB4-EDC3-DF45-B778-97647377EA96}"/>
                </a:ext>
              </a:extLst>
            </p:cNvPr>
            <p:cNvSpPr txBox="1"/>
            <p:nvPr/>
          </p:nvSpPr>
          <p:spPr>
            <a:xfrm>
              <a:off x="780846" y="2016780"/>
              <a:ext cx="3245504" cy="646331"/>
            </a:xfrm>
            <a:prstGeom prst="rect">
              <a:avLst/>
            </a:prstGeom>
            <a:noFill/>
          </p:spPr>
          <p:txBody>
            <a:bodyPr wrap="none" rtlCol="0">
              <a:spAutoFit/>
            </a:bodyPr>
            <a:lstStyle/>
            <a:p>
              <a:r>
                <a:rPr lang="en-US" sz="3600">
                  <a:solidFill>
                    <a:srgbClr val="004876"/>
                  </a:solidFill>
                  <a:latin typeface="Helvetica Neue Thin" panose="020B0403020202020204" pitchFamily="34" charset="0"/>
                  <a:ea typeface="Helvetica Neue Thin" panose="020B0403020202020204" pitchFamily="34" charset="0"/>
                  <a:cs typeface="Roboto Thin" panose="02000000000000000000" pitchFamily="2" charset="0"/>
                </a:rPr>
                <a:t>It all started with</a:t>
              </a:r>
            </a:p>
          </p:txBody>
        </p:sp>
        <p:sp>
          <p:nvSpPr>
            <p:cNvPr id="16" name="Rectangle 15">
              <a:extLst>
                <a:ext uri="{FF2B5EF4-FFF2-40B4-BE49-F238E27FC236}">
                  <a16:creationId xmlns:a16="http://schemas.microsoft.com/office/drawing/2014/main" id="{6C64228A-0BFB-F04C-8194-FC9D47667436}"/>
                </a:ext>
              </a:extLst>
            </p:cNvPr>
            <p:cNvSpPr/>
            <p:nvPr/>
          </p:nvSpPr>
          <p:spPr>
            <a:xfrm>
              <a:off x="2270913" y="2441714"/>
              <a:ext cx="3825086" cy="1200329"/>
            </a:xfrm>
            <a:prstGeom prst="rect">
              <a:avLst/>
            </a:prstGeom>
          </p:spPr>
          <p:txBody>
            <a:bodyPr wrap="none">
              <a:spAutoFit/>
            </a:bodyPr>
            <a:lstStyle/>
            <a:p>
              <a:pPr algn="r"/>
              <a:r>
                <a:rPr lang="en-US" sz="4400">
                  <a:solidFill>
                    <a:srgbClr val="004876"/>
                  </a:solidFill>
                  <a:latin typeface="Helvetica Neue" panose="02000503000000020004" pitchFamily="2" charset="0"/>
                  <a:ea typeface="Helvetica Neue" panose="02000503000000020004" pitchFamily="2" charset="0"/>
                  <a:cs typeface="Helvetica Neue" panose="02000503000000020004" pitchFamily="2" charset="0"/>
                </a:rPr>
                <a:t>…a Roadmap </a:t>
              </a:r>
            </a:p>
            <a:p>
              <a:pPr algn="r"/>
              <a:r>
                <a:rPr lang="en-US" sz="2800">
                  <a:solidFill>
                    <a:srgbClr val="004876"/>
                  </a:solidFill>
                  <a:latin typeface="Helvetica Neue Thin" panose="020B0403020202020204" pitchFamily="34" charset="0"/>
                  <a:ea typeface="Helvetica Neue Thin" panose="020B0403020202020204" pitchFamily="34" charset="0"/>
                  <a:cs typeface="Roboto Thin" panose="02000000000000000000" pitchFamily="2" charset="0"/>
                </a:rPr>
                <a:t>(and a roadmap!)</a:t>
              </a:r>
            </a:p>
          </p:txBody>
        </p:sp>
      </p:grpSp>
    </p:spTree>
    <p:extLst>
      <p:ext uri="{BB962C8B-B14F-4D97-AF65-F5344CB8AC3E}">
        <p14:creationId xmlns:p14="http://schemas.microsoft.com/office/powerpoint/2010/main" val="3696668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S togeth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4DCD31-D9F7-44CA-A8C4-747AC62E8C1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5886397" cy="6858000"/>
          </a:xfrm>
          <a:prstGeom prst="rect">
            <a:avLst/>
          </a:prstGeom>
        </p:spPr>
      </p:pic>
      <p:grpSp>
        <p:nvGrpSpPr>
          <p:cNvPr id="14" name="Group 13">
            <a:extLst>
              <a:ext uri="{FF2B5EF4-FFF2-40B4-BE49-F238E27FC236}">
                <a16:creationId xmlns:a16="http://schemas.microsoft.com/office/drawing/2014/main" id="{822EF01E-BB1D-0642-85FE-3616C59D6D7C}"/>
              </a:ext>
            </a:extLst>
          </p:cNvPr>
          <p:cNvGrpSpPr/>
          <p:nvPr userDrawn="1"/>
        </p:nvGrpSpPr>
        <p:grpSpPr>
          <a:xfrm>
            <a:off x="5247278" y="2831812"/>
            <a:ext cx="6243953" cy="1515007"/>
            <a:chOff x="780846" y="2016780"/>
            <a:chExt cx="6243953" cy="1515007"/>
          </a:xfrm>
        </p:grpSpPr>
        <p:sp>
          <p:nvSpPr>
            <p:cNvPr id="15" name="TextBox 14">
              <a:extLst>
                <a:ext uri="{FF2B5EF4-FFF2-40B4-BE49-F238E27FC236}">
                  <a16:creationId xmlns:a16="http://schemas.microsoft.com/office/drawing/2014/main" id="{657B5BB4-EDC3-DF45-B778-97647377EA96}"/>
                </a:ext>
              </a:extLst>
            </p:cNvPr>
            <p:cNvSpPr txBox="1"/>
            <p:nvPr/>
          </p:nvSpPr>
          <p:spPr>
            <a:xfrm>
              <a:off x="780846" y="2016780"/>
              <a:ext cx="6243953" cy="646331"/>
            </a:xfrm>
            <a:prstGeom prst="rect">
              <a:avLst/>
            </a:prstGeom>
            <a:noFill/>
          </p:spPr>
          <p:txBody>
            <a:bodyPr wrap="none" rtlCol="0">
              <a:spAutoFit/>
            </a:bodyPr>
            <a:lstStyle/>
            <a:p>
              <a:r>
                <a:rPr lang="en-US" sz="3600">
                  <a:solidFill>
                    <a:srgbClr val="004876"/>
                  </a:solidFill>
                  <a:latin typeface="Helvetica Neue Thin" panose="020B0403020202020204" pitchFamily="34" charset="0"/>
                  <a:ea typeface="Helvetica Neue Thin" panose="020B0403020202020204" pitchFamily="34" charset="0"/>
                  <a:cs typeface="Roboto Thin" panose="02000000000000000000" pitchFamily="2" charset="0"/>
                </a:rPr>
                <a:t>Let’s build something awesome</a:t>
              </a:r>
            </a:p>
          </p:txBody>
        </p:sp>
        <p:sp>
          <p:nvSpPr>
            <p:cNvPr id="16" name="Rectangle 15">
              <a:extLst>
                <a:ext uri="{FF2B5EF4-FFF2-40B4-BE49-F238E27FC236}">
                  <a16:creationId xmlns:a16="http://schemas.microsoft.com/office/drawing/2014/main" id="{6C64228A-0BFB-F04C-8194-FC9D47667436}"/>
                </a:ext>
              </a:extLst>
            </p:cNvPr>
            <p:cNvSpPr/>
            <p:nvPr/>
          </p:nvSpPr>
          <p:spPr>
            <a:xfrm>
              <a:off x="3130765" y="2762346"/>
              <a:ext cx="2965234" cy="76944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004876"/>
                  </a:solidFill>
                  <a:effectLst/>
                  <a:uLnTx/>
                  <a:uFillTx/>
                  <a:latin typeface="Helvetica Neue" panose="02000503000000020004" pitchFamily="2" charset="0"/>
                  <a:ea typeface="Helvetica Neue" panose="02000503000000020004" pitchFamily="2" charset="0"/>
                  <a:cs typeface="Helvetica Neue" panose="02000503000000020004" pitchFamily="2" charset="0"/>
                </a:rPr>
                <a:t>…together.</a:t>
              </a:r>
            </a:p>
          </p:txBody>
        </p:sp>
      </p:grpSp>
    </p:spTree>
    <p:extLst>
      <p:ext uri="{BB962C8B-B14F-4D97-AF65-F5344CB8AC3E}">
        <p14:creationId xmlns:p14="http://schemas.microsoft.com/office/powerpoint/2010/main" val="37688056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KS Sales-Estimates">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782F7F6-2FDE-4CB0-8B81-7287CE2A8424}"/>
              </a:ext>
            </a:extLst>
          </p:cNvPr>
          <p:cNvGraphicFramePr/>
          <p:nvPr userDrawn="1">
            <p:extLst>
              <p:ext uri="{D42A27DB-BD31-4B8C-83A1-F6EECF244321}">
                <p14:modId xmlns:p14="http://schemas.microsoft.com/office/powerpoint/2010/main" val="2413062947"/>
              </p:ext>
            </p:extLst>
          </p:nvPr>
        </p:nvGraphicFramePr>
        <p:xfrm>
          <a:off x="209492" y="1995701"/>
          <a:ext cx="7758128" cy="418919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1CE8B07B-C224-4F82-A0BF-B742B4DBA2D7}"/>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8" name="Title Placeholder 1">
            <a:extLst>
              <a:ext uri="{FF2B5EF4-FFF2-40B4-BE49-F238E27FC236}">
                <a16:creationId xmlns:a16="http://schemas.microsoft.com/office/drawing/2014/main" id="{6779AF7D-9FD6-4D1A-BDB1-ABDD9BACB4CA}"/>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Feature Estimates</a:t>
            </a:r>
          </a:p>
        </p:txBody>
      </p:sp>
      <p:sp>
        <p:nvSpPr>
          <p:cNvPr id="11" name="Rounded Rectangle 1">
            <a:extLst>
              <a:ext uri="{FF2B5EF4-FFF2-40B4-BE49-F238E27FC236}">
                <a16:creationId xmlns:a16="http://schemas.microsoft.com/office/drawing/2014/main" id="{3CFD223E-247A-4118-B3BD-341479D737E6}"/>
              </a:ext>
            </a:extLst>
          </p:cNvPr>
          <p:cNvSpPr/>
          <p:nvPr userDrawn="1"/>
        </p:nvSpPr>
        <p:spPr>
          <a:xfrm>
            <a:off x="8167817" y="2100160"/>
            <a:ext cx="3823986" cy="1851548"/>
          </a:xfrm>
          <a:prstGeom prst="roundRect">
            <a:avLst/>
          </a:prstGeom>
          <a:solidFill>
            <a:srgbClr val="004876"/>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baseline="30000"/>
          </a:p>
        </p:txBody>
      </p:sp>
      <p:sp>
        <p:nvSpPr>
          <p:cNvPr id="9" name="Rounded Rectangle 26">
            <a:extLst>
              <a:ext uri="{FF2B5EF4-FFF2-40B4-BE49-F238E27FC236}">
                <a16:creationId xmlns:a16="http://schemas.microsoft.com/office/drawing/2014/main" id="{FE2E63CC-B5B6-4210-94A6-CF9129BC5EF4}"/>
              </a:ext>
            </a:extLst>
          </p:cNvPr>
          <p:cNvSpPr/>
          <p:nvPr userDrawn="1"/>
        </p:nvSpPr>
        <p:spPr>
          <a:xfrm>
            <a:off x="8167817" y="4118572"/>
            <a:ext cx="3823987" cy="2269113"/>
          </a:xfrm>
          <a:prstGeom prst="roundRect">
            <a:avLst>
              <a:gd name="adj" fmla="val 9951"/>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E34E2D4-CD29-43C8-909F-3CBEDDEAA7FB}"/>
              </a:ext>
            </a:extLst>
          </p:cNvPr>
          <p:cNvSpPr txBox="1"/>
          <p:nvPr userDrawn="1"/>
        </p:nvSpPr>
        <p:spPr>
          <a:xfrm>
            <a:off x="8356531" y="4297939"/>
            <a:ext cx="3548336" cy="1908215"/>
          </a:xfrm>
          <a:prstGeom prst="rect">
            <a:avLst/>
          </a:prstGeom>
          <a:noFill/>
        </p:spPr>
        <p:txBody>
          <a:bodyPr wrap="square" rtlCol="0">
            <a:spAutoFit/>
          </a:bodyPr>
          <a:lstStyle/>
          <a:p>
            <a:r>
              <a:rPr lang="en-US" b="1" u="sng"/>
              <a:t>What’s included in a point?</a:t>
            </a:r>
          </a:p>
          <a:p>
            <a:endParaRPr lang="en-US" b="1" u="sng"/>
          </a:p>
          <a:p>
            <a:r>
              <a:rPr lang="en-US" sz="1600"/>
              <a:t>One-point equals one engineer day</a:t>
            </a:r>
            <a:r>
              <a:rPr lang="en-US" sz="1600" b="1"/>
              <a:t>+</a:t>
            </a:r>
            <a:r>
              <a:rPr lang="en-US" sz="1600"/>
              <a:t>. Where the '+' represents the additional disciplines (e.g. UX, CI/CD, QA, Arch) needed to deliver. </a:t>
            </a:r>
          </a:p>
          <a:p>
            <a:r>
              <a:rPr lang="en-US" b="1" u="sng"/>
              <a:t> </a:t>
            </a:r>
            <a:endParaRPr lang="en-US"/>
          </a:p>
        </p:txBody>
      </p:sp>
      <p:sp>
        <p:nvSpPr>
          <p:cNvPr id="14" name="Text Placeholder 13">
            <a:extLst>
              <a:ext uri="{FF2B5EF4-FFF2-40B4-BE49-F238E27FC236}">
                <a16:creationId xmlns:a16="http://schemas.microsoft.com/office/drawing/2014/main" id="{F0A35638-453A-443C-AC01-E1820600FF45}"/>
              </a:ext>
            </a:extLst>
          </p:cNvPr>
          <p:cNvSpPr>
            <a:spLocks noGrp="1"/>
          </p:cNvSpPr>
          <p:nvPr>
            <p:ph type="body" sz="quarter" idx="10" hasCustomPrompt="1"/>
          </p:nvPr>
        </p:nvSpPr>
        <p:spPr>
          <a:xfrm>
            <a:off x="8194433" y="2126298"/>
            <a:ext cx="3748533" cy="541337"/>
          </a:xfrm>
        </p:spPr>
        <p:txBody>
          <a:bodyPr/>
          <a:lstStyle>
            <a:lvl1pPr marL="0" indent="0" algn="ctr">
              <a:buNone/>
              <a:defRPr>
                <a:solidFill>
                  <a:schemeClr val="bg1"/>
                </a:solidFill>
                <a:latin typeface="+mj-lt"/>
              </a:defRPr>
            </a:lvl1pPr>
          </a:lstStyle>
          <a:p>
            <a:pPr lvl="0"/>
            <a:r>
              <a:rPr lang="en-US"/>
              <a:t>MVP</a:t>
            </a:r>
          </a:p>
        </p:txBody>
      </p:sp>
      <p:sp>
        <p:nvSpPr>
          <p:cNvPr id="17" name="Text Placeholder 16">
            <a:extLst>
              <a:ext uri="{FF2B5EF4-FFF2-40B4-BE49-F238E27FC236}">
                <a16:creationId xmlns:a16="http://schemas.microsoft.com/office/drawing/2014/main" id="{871C65F3-511B-41A0-A5CA-DC32E32F75A5}"/>
              </a:ext>
            </a:extLst>
          </p:cNvPr>
          <p:cNvSpPr>
            <a:spLocks noGrp="1"/>
          </p:cNvSpPr>
          <p:nvPr>
            <p:ph type="body" sz="quarter" idx="11" hasCustomPrompt="1"/>
          </p:nvPr>
        </p:nvSpPr>
        <p:spPr>
          <a:xfrm>
            <a:off x="8194434" y="2727325"/>
            <a:ext cx="3748533" cy="499783"/>
          </a:xfrm>
        </p:spPr>
        <p:txBody>
          <a:bodyPr>
            <a:normAutofit/>
          </a:bodyPr>
          <a:lstStyle>
            <a:lvl1pPr marL="0" indent="0" algn="ctr">
              <a:buNone/>
              <a:defRPr sz="2800">
                <a:solidFill>
                  <a:schemeClr val="bg1"/>
                </a:solidFill>
                <a:latin typeface="+mj-lt"/>
              </a:defRPr>
            </a:lvl1pPr>
          </a:lstStyle>
          <a:p>
            <a:pPr lvl="0"/>
            <a:r>
              <a:rPr lang="en-US"/>
              <a:t>XXX pts.</a:t>
            </a:r>
          </a:p>
        </p:txBody>
      </p:sp>
      <p:sp>
        <p:nvSpPr>
          <p:cNvPr id="18" name="Text Placeholder 16">
            <a:extLst>
              <a:ext uri="{FF2B5EF4-FFF2-40B4-BE49-F238E27FC236}">
                <a16:creationId xmlns:a16="http://schemas.microsoft.com/office/drawing/2014/main" id="{26AFE574-6D81-4E27-BD21-1506953561B9}"/>
              </a:ext>
            </a:extLst>
          </p:cNvPr>
          <p:cNvSpPr>
            <a:spLocks noGrp="1"/>
          </p:cNvSpPr>
          <p:nvPr>
            <p:ph type="body" sz="quarter" idx="12" hasCustomPrompt="1"/>
          </p:nvPr>
        </p:nvSpPr>
        <p:spPr>
          <a:xfrm>
            <a:off x="8194434" y="3283585"/>
            <a:ext cx="3748533" cy="499783"/>
          </a:xfrm>
        </p:spPr>
        <p:txBody>
          <a:bodyPr>
            <a:normAutofit/>
          </a:bodyPr>
          <a:lstStyle>
            <a:lvl1pPr marL="0" indent="0" algn="ctr">
              <a:buNone/>
              <a:defRPr sz="1400" i="1">
                <a:solidFill>
                  <a:schemeClr val="bg1"/>
                </a:solidFill>
                <a:latin typeface="+mn-lt"/>
              </a:defRPr>
            </a:lvl1pPr>
          </a:lstStyle>
          <a:p>
            <a:pPr lvl="0"/>
            <a:r>
              <a:rPr lang="en-US"/>
              <a:t>(+/- 50%) 120 – 360 pts.</a:t>
            </a:r>
          </a:p>
        </p:txBody>
      </p:sp>
      <p:sp>
        <p:nvSpPr>
          <p:cNvPr id="22" name="Text Placeholder 21">
            <a:extLst>
              <a:ext uri="{FF2B5EF4-FFF2-40B4-BE49-F238E27FC236}">
                <a16:creationId xmlns:a16="http://schemas.microsoft.com/office/drawing/2014/main" id="{234EC804-F710-47DB-8483-1C31CB81669E}"/>
              </a:ext>
            </a:extLst>
          </p:cNvPr>
          <p:cNvSpPr>
            <a:spLocks noGrp="1"/>
          </p:cNvSpPr>
          <p:nvPr>
            <p:ph type="body" sz="quarter" idx="13" hasCustomPrompt="1"/>
          </p:nvPr>
        </p:nvSpPr>
        <p:spPr>
          <a:xfrm>
            <a:off x="552450" y="892175"/>
            <a:ext cx="11166475" cy="990600"/>
          </a:xfrm>
        </p:spPr>
        <p:txBody>
          <a:bodyPr>
            <a:normAutofit/>
          </a:bodyPr>
          <a:lstStyle>
            <a:lvl1pPr marL="0" indent="0">
              <a:buNone/>
              <a:defRPr sz="1600"/>
            </a:lvl1pPr>
          </a:lstStyle>
          <a:p>
            <a:pPr lvl="0"/>
            <a:r>
              <a:rPr lang="en-US"/>
              <a:t>Given a multiple-choice question of “How long will it take to build this product?”, we can draw on our experiences of building similar Products in similar situations and pick the one that seems the closest to being right. Below is our best estimate based on the information we know at this time.​ </a:t>
            </a:r>
          </a:p>
        </p:txBody>
      </p:sp>
    </p:spTree>
    <p:extLst>
      <p:ext uri="{BB962C8B-B14F-4D97-AF65-F5344CB8AC3E}">
        <p14:creationId xmlns:p14="http://schemas.microsoft.com/office/powerpoint/2010/main" val="765394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S Sales-Engagement Timelin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A85ACE7-641C-47D2-8CD2-24AF14410F3B}"/>
              </a:ext>
            </a:extLst>
          </p:cNvPr>
          <p:cNvSpPr/>
          <p:nvPr userDrawn="1"/>
        </p:nvSpPr>
        <p:spPr>
          <a:xfrm>
            <a:off x="5398774" y="0"/>
            <a:ext cx="6793226" cy="655320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17BF282-3F83-4D03-832B-D2C36FEB269A}"/>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7" name="Rectangle 6">
            <a:extLst>
              <a:ext uri="{FF2B5EF4-FFF2-40B4-BE49-F238E27FC236}">
                <a16:creationId xmlns:a16="http://schemas.microsoft.com/office/drawing/2014/main" id="{C7305B81-22B5-41BE-B882-41E888B1B2A6}"/>
              </a:ext>
            </a:extLst>
          </p:cNvPr>
          <p:cNvSpPr/>
          <p:nvPr userDrawn="1"/>
        </p:nvSpPr>
        <p:spPr>
          <a:xfrm>
            <a:off x="5829288" y="487618"/>
            <a:ext cx="5702454" cy="5320058"/>
          </a:xfrm>
          <a:prstGeom prst="rect">
            <a:avLst/>
          </a:prstGeom>
          <a:solidFill>
            <a:schemeClr val="lt1">
              <a:alpha val="75000"/>
            </a:schemeClr>
          </a:solidFill>
          <a:ln>
            <a:solidFill>
              <a:srgbClr val="567598"/>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8" name="Freeform 112">
            <a:extLst>
              <a:ext uri="{FF2B5EF4-FFF2-40B4-BE49-F238E27FC236}">
                <a16:creationId xmlns:a16="http://schemas.microsoft.com/office/drawing/2014/main" id="{A0697EB4-6643-4E97-AC37-FF0A7C88B9CE}"/>
              </a:ext>
            </a:extLst>
          </p:cNvPr>
          <p:cNvSpPr/>
          <p:nvPr userDrawn="1"/>
        </p:nvSpPr>
        <p:spPr>
          <a:xfrm>
            <a:off x="6682135" y="2400038"/>
            <a:ext cx="46226" cy="45719"/>
          </a:xfrm>
          <a:custGeom>
            <a:avLst/>
            <a:gdLst>
              <a:gd name="connsiteX0" fmla="*/ 0 w 14289"/>
              <a:gd name="connsiteY0" fmla="*/ 0 h 20208"/>
              <a:gd name="connsiteX1" fmla="*/ 14289 w 14289"/>
              <a:gd name="connsiteY1" fmla="*/ 0 h 20208"/>
              <a:gd name="connsiteX2" fmla="*/ 14289 w 14289"/>
              <a:gd name="connsiteY2" fmla="*/ 20208 h 20208"/>
              <a:gd name="connsiteX3" fmla="*/ 0 w 14289"/>
              <a:gd name="connsiteY3" fmla="*/ 0 h 20208"/>
            </a:gdLst>
            <a:ahLst/>
            <a:cxnLst>
              <a:cxn ang="0">
                <a:pos x="connsiteX0" y="connsiteY0"/>
              </a:cxn>
              <a:cxn ang="0">
                <a:pos x="connsiteX1" y="connsiteY1"/>
              </a:cxn>
              <a:cxn ang="0">
                <a:pos x="connsiteX2" y="connsiteY2"/>
              </a:cxn>
              <a:cxn ang="0">
                <a:pos x="connsiteX3" y="connsiteY3"/>
              </a:cxn>
            </a:cxnLst>
            <a:rect l="l" t="t" r="r" b="b"/>
            <a:pathLst>
              <a:path w="14289" h="20208">
                <a:moveTo>
                  <a:pt x="0" y="0"/>
                </a:moveTo>
                <a:lnTo>
                  <a:pt x="14289" y="0"/>
                </a:lnTo>
                <a:lnTo>
                  <a:pt x="14289" y="20208"/>
                </a:lnTo>
                <a:lnTo>
                  <a:pt x="0" y="0"/>
                </a:lnTo>
                <a:close/>
              </a:path>
            </a:pathLst>
          </a:cu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endParaRPr>
          </a:p>
        </p:txBody>
      </p:sp>
      <p:sp>
        <p:nvSpPr>
          <p:cNvPr id="9" name="Freeform 113">
            <a:extLst>
              <a:ext uri="{FF2B5EF4-FFF2-40B4-BE49-F238E27FC236}">
                <a16:creationId xmlns:a16="http://schemas.microsoft.com/office/drawing/2014/main" id="{756D8410-7FDF-4E98-AAEE-8D73DEEEDFE7}"/>
              </a:ext>
            </a:extLst>
          </p:cNvPr>
          <p:cNvSpPr/>
          <p:nvPr userDrawn="1"/>
        </p:nvSpPr>
        <p:spPr>
          <a:xfrm>
            <a:off x="6624389" y="2400040"/>
            <a:ext cx="46226" cy="45719"/>
          </a:xfrm>
          <a:custGeom>
            <a:avLst/>
            <a:gdLst>
              <a:gd name="connsiteX0" fmla="*/ 14289 w 14289"/>
              <a:gd name="connsiteY0" fmla="*/ 0 h 20207"/>
              <a:gd name="connsiteX1" fmla="*/ 14289 w 14289"/>
              <a:gd name="connsiteY1" fmla="*/ 20207 h 20207"/>
              <a:gd name="connsiteX2" fmla="*/ 0 w 14289"/>
              <a:gd name="connsiteY2" fmla="*/ 20207 h 20207"/>
              <a:gd name="connsiteX3" fmla="*/ 14289 w 14289"/>
              <a:gd name="connsiteY3" fmla="*/ 0 h 20207"/>
            </a:gdLst>
            <a:ahLst/>
            <a:cxnLst>
              <a:cxn ang="0">
                <a:pos x="connsiteX0" y="connsiteY0"/>
              </a:cxn>
              <a:cxn ang="0">
                <a:pos x="connsiteX1" y="connsiteY1"/>
              </a:cxn>
              <a:cxn ang="0">
                <a:pos x="connsiteX2" y="connsiteY2"/>
              </a:cxn>
              <a:cxn ang="0">
                <a:pos x="connsiteX3" y="connsiteY3"/>
              </a:cxn>
            </a:cxnLst>
            <a:rect l="l" t="t" r="r" b="b"/>
            <a:pathLst>
              <a:path w="14289" h="20207">
                <a:moveTo>
                  <a:pt x="14289" y="0"/>
                </a:moveTo>
                <a:lnTo>
                  <a:pt x="14289" y="20207"/>
                </a:lnTo>
                <a:lnTo>
                  <a:pt x="0" y="20207"/>
                </a:lnTo>
                <a:lnTo>
                  <a:pt x="14289" y="0"/>
                </a:lnTo>
                <a:close/>
              </a:path>
            </a:pathLst>
          </a:cu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endParaRPr>
          </a:p>
        </p:txBody>
      </p:sp>
      <p:sp>
        <p:nvSpPr>
          <p:cNvPr id="10" name="TextBox 271">
            <a:extLst>
              <a:ext uri="{FF2B5EF4-FFF2-40B4-BE49-F238E27FC236}">
                <a16:creationId xmlns:a16="http://schemas.microsoft.com/office/drawing/2014/main" id="{D011F8D0-B92B-45FA-8045-5A576BC9C13C}"/>
              </a:ext>
            </a:extLst>
          </p:cNvPr>
          <p:cNvSpPr txBox="1"/>
          <p:nvPr userDrawn="1"/>
        </p:nvSpPr>
        <p:spPr>
          <a:xfrm>
            <a:off x="6096000" y="2645541"/>
            <a:ext cx="5188971" cy="296234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600" b="1" i="0" u="sng" strike="noStrike" kern="1200" cap="none" spc="0" normalizeH="0" baseline="0" noProof="0">
                <a:ln>
                  <a:noFill/>
                </a:ln>
                <a:solidFill>
                  <a:prstClr val="black"/>
                </a:solidFill>
                <a:effectLst/>
                <a:uLnTx/>
                <a:uFillTx/>
                <a:latin typeface="+mn-lt"/>
                <a:ea typeface="Roboto" panose="02000000000000000000" pitchFamily="2" charset="0"/>
                <a:cs typeface="+mn-cs"/>
              </a:rPr>
              <a:t>Product </a:t>
            </a:r>
            <a:r>
              <a:rPr lang="en-US" sz="1600" b="1" u="sng">
                <a:solidFill>
                  <a:prstClr val="black"/>
                </a:solidFill>
                <a:latin typeface="+mn-lt"/>
                <a:ea typeface="Roboto" panose="02000000000000000000" pitchFamily="2" charset="0"/>
              </a:rPr>
              <a:t>Discovery </a:t>
            </a:r>
            <a:r>
              <a:rPr kumimoji="0" lang="en-US" sz="1600" b="1" i="0" u="sng" strike="noStrike" kern="1200" cap="none" spc="0" normalizeH="0" baseline="0" noProof="0">
                <a:ln>
                  <a:noFill/>
                </a:ln>
                <a:solidFill>
                  <a:prstClr val="black"/>
                </a:solidFill>
                <a:effectLst/>
                <a:uLnTx/>
                <a:uFillTx/>
                <a:latin typeface="+mn-lt"/>
                <a:ea typeface="Roboto" panose="02000000000000000000" pitchFamily="2" charset="0"/>
                <a:cs typeface="+mn-cs"/>
              </a:rPr>
              <a:t>Deliverables </a:t>
            </a: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Product Roadmap</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Objectives and Key Results</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Feature Map</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Use Case Model</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Roadmap/Release/Iteration Schedule</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System interaction Diagram</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Component Diagram</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Highest priority functions broken out into stories</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marL="342900" marR="0" lvl="0" indent="-342900" fontAlgn="base">
              <a:spcBef>
                <a:spcPts val="0"/>
              </a:spcBef>
              <a:spcAft>
                <a:spcPts val="0"/>
              </a:spcAft>
              <a:buSzPts val="1000"/>
              <a:buFont typeface="Symbol" pitchFamily="2" charset="2"/>
              <a:buChar char=""/>
              <a:tabLst>
                <a:tab pos="457200" algn="l"/>
              </a:tabLst>
            </a:pPr>
            <a:r>
              <a:rPr lang="en-US" sz="1400">
                <a:solidFill>
                  <a:srgbClr val="404040"/>
                </a:solidFill>
                <a:latin typeface="+mn-lt"/>
                <a:ea typeface="Times New Roman" panose="02020603050405020304" pitchFamily="18" charset="0"/>
                <a:cs typeface="Arial" panose="020B0604020202020204" pitchFamily="34" charset="0"/>
              </a:rPr>
              <a:t>Highest priority stories written with well-defined acceptance criteria</a:t>
            </a:r>
            <a:r>
              <a:rPr lang="en-US" sz="1400">
                <a:latin typeface="+mn-lt"/>
                <a:ea typeface="Times New Roman" panose="02020603050405020304" pitchFamily="18" charset="0"/>
                <a:cs typeface="Arial" panose="020B0604020202020204" pitchFamily="34" charset="0"/>
              </a:rPr>
              <a:t>​</a:t>
            </a:r>
            <a:endParaRPr lang="en-US">
              <a:latin typeface="+mn-lt"/>
              <a:ea typeface="Calibri" panose="020F0502020204030204" pitchFamily="34" charset="0"/>
              <a:cs typeface="Times New Roman" panose="02020603050405020304" pitchFamily="18" charset="0"/>
            </a:endParaRPr>
          </a:p>
          <a:p>
            <a:pPr fontAlgn="base"/>
            <a:r>
              <a:rPr lang="en-US" sz="1200">
                <a:latin typeface="+mn-lt"/>
                <a:ea typeface="Times New Roman" panose="02020603050405020304" pitchFamily="18" charset="0"/>
              </a:rPr>
              <a:t> </a:t>
            </a:r>
            <a:endParaRPr lang="en-US" sz="2000">
              <a:latin typeface="+mn-lt"/>
              <a:ea typeface="Times New Roman" panose="02020603050405020304" pitchFamily="18" charset="0"/>
            </a:endParaRP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600" b="1" i="0" u="none" strike="noStrike" kern="1200" cap="none" spc="0" normalizeH="0" baseline="0" noProof="0">
              <a:ln>
                <a:noFill/>
              </a:ln>
              <a:solidFill>
                <a:prstClr val="black"/>
              </a:solidFill>
              <a:effectLst/>
              <a:uLnTx/>
              <a:uFillTx/>
              <a:latin typeface="+mn-lt"/>
              <a:ea typeface="Roboto" panose="02000000000000000000" pitchFamily="2" charset="0"/>
              <a:cs typeface="+mn-cs"/>
            </a:endParaRPr>
          </a:p>
        </p:txBody>
      </p:sp>
      <p:sp>
        <p:nvSpPr>
          <p:cNvPr id="12" name="Pentagon 114">
            <a:extLst>
              <a:ext uri="{FF2B5EF4-FFF2-40B4-BE49-F238E27FC236}">
                <a16:creationId xmlns:a16="http://schemas.microsoft.com/office/drawing/2014/main" id="{6777B12B-9861-49E0-955C-7569CD8935F1}"/>
              </a:ext>
            </a:extLst>
          </p:cNvPr>
          <p:cNvSpPr/>
          <p:nvPr userDrawn="1"/>
        </p:nvSpPr>
        <p:spPr>
          <a:xfrm>
            <a:off x="5678275" y="1026666"/>
            <a:ext cx="1963406" cy="1257043"/>
          </a:xfrm>
          <a:prstGeom prst="homePlate">
            <a:avLst>
              <a:gd name="adj" fmla="val 37500"/>
            </a:avLst>
          </a:prstGeom>
          <a:solidFill>
            <a:srgbClr val="004876"/>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n-lt"/>
                <a:ea typeface="Roboto" panose="02000000000000000000" pitchFamily="2" charset="0"/>
                <a:cs typeface="+mn-cs"/>
              </a:rPr>
              <a:t>Step 1: </a:t>
            </a:r>
            <a:r>
              <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rPr>
              <a:t>Product Discovery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prstClr val="white"/>
                </a:solidFill>
                <a:latin typeface="+mn-lt"/>
                <a:ea typeface="Roboto" panose="02000000000000000000" pitchFamily="2" charset="0"/>
              </a:rPr>
              <a:t>(4 weeks)</a:t>
            </a:r>
            <a:endParaRPr kumimoji="0" lang="en-US" sz="1200" b="0" i="0" u="none" strike="noStrike" kern="1200" cap="none" spc="0" normalizeH="0" baseline="0" noProof="0">
              <a:ln>
                <a:noFill/>
              </a:ln>
              <a:solidFill>
                <a:prstClr val="white"/>
              </a:solidFill>
              <a:effectLst/>
              <a:uLnTx/>
              <a:uFillTx/>
              <a:latin typeface="+mn-lt"/>
              <a:ea typeface="Roboto" panose="02000000000000000000" pitchFamily="2" charset="0"/>
              <a:cs typeface="+mn-cs"/>
            </a:endParaRPr>
          </a:p>
        </p:txBody>
      </p:sp>
      <p:sp>
        <p:nvSpPr>
          <p:cNvPr id="13" name="Notched Right Arrow 115">
            <a:extLst>
              <a:ext uri="{FF2B5EF4-FFF2-40B4-BE49-F238E27FC236}">
                <a16:creationId xmlns:a16="http://schemas.microsoft.com/office/drawing/2014/main" id="{90B81786-15DD-4A69-9ECA-A5C39EE824B5}"/>
              </a:ext>
            </a:extLst>
          </p:cNvPr>
          <p:cNvSpPr/>
          <p:nvPr userDrawn="1"/>
        </p:nvSpPr>
        <p:spPr>
          <a:xfrm>
            <a:off x="7211895" y="1026666"/>
            <a:ext cx="4658735" cy="1257042"/>
          </a:xfrm>
          <a:prstGeom prst="notchedRightArrow">
            <a:avLst>
              <a:gd name="adj1" fmla="val 100000"/>
              <a:gd name="adj2" fmla="val 37055"/>
            </a:avLst>
          </a:prstGeom>
          <a:solidFill>
            <a:srgbClr val="699BC5"/>
          </a:solidFill>
          <a:ln/>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n-lt"/>
                <a:ea typeface="Roboto" panose="02000000000000000000" pitchFamily="2" charset="0"/>
                <a:cs typeface="+mn-cs"/>
              </a:rPr>
              <a:t>Step 2:</a:t>
            </a:r>
            <a:endParaRPr lang="en-US" sz="1600">
              <a:solidFill>
                <a:prstClr val="white"/>
              </a:solidFill>
              <a:latin typeface="+mn-lt"/>
              <a:ea typeface="Roboto" panose="020000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mn-lt"/>
                <a:ea typeface="Roboto" panose="02000000000000000000" pitchFamily="2" charset="0"/>
                <a:cs typeface="+mn-cs"/>
              </a:rPr>
              <a:t>Execution of Feature Roadmap</a:t>
            </a:r>
          </a:p>
        </p:txBody>
      </p:sp>
      <p:sp>
        <p:nvSpPr>
          <p:cNvPr id="14" name="TextBox 13">
            <a:extLst>
              <a:ext uri="{FF2B5EF4-FFF2-40B4-BE49-F238E27FC236}">
                <a16:creationId xmlns:a16="http://schemas.microsoft.com/office/drawing/2014/main" id="{73F9E51A-1CE6-474C-B4A1-631883D5DBC4}"/>
              </a:ext>
            </a:extLst>
          </p:cNvPr>
          <p:cNvSpPr txBox="1"/>
          <p:nvPr userDrawn="1"/>
        </p:nvSpPr>
        <p:spPr>
          <a:xfrm>
            <a:off x="391636" y="3116409"/>
            <a:ext cx="5007138" cy="116955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a:latin typeface="+mn-lt"/>
              <a:ea typeface="Roboto" panose="02000000000000000000" pitchFamily="2" charset="0"/>
              <a:cs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a:latin typeface="+mn-lt"/>
                <a:ea typeface="Roboto"/>
                <a:cs typeface="Roboto Light" panose="02000000000000000000" pitchFamily="2" charset="0"/>
              </a:rPr>
              <a:t>Product Discovery </a:t>
            </a:r>
            <a:r>
              <a:rPr lang="en-US">
                <a:latin typeface="+mn-lt"/>
                <a:ea typeface="Roboto"/>
                <a:cs typeface="Roboto Light" panose="02000000000000000000" pitchFamily="2" charset="0"/>
              </a:rPr>
              <a:t>= </a:t>
            </a:r>
          </a:p>
          <a:p>
            <a:pPr fontAlgn="base"/>
            <a:endParaRPr lang="en-US">
              <a:latin typeface="+mn-lt"/>
            </a:endParaRPr>
          </a:p>
          <a:p>
            <a:pPr fontAlgn="base"/>
            <a:r>
              <a:rPr lang="en-US" b="1" u="sng">
                <a:latin typeface="+mn-lt"/>
              </a:rPr>
              <a:t>Execution</a:t>
            </a:r>
            <a:r>
              <a:rPr lang="en-US" b="1">
                <a:latin typeface="+mn-lt"/>
              </a:rPr>
              <a:t> </a:t>
            </a:r>
            <a:endParaRPr lang="en-US">
              <a:latin typeface="+mn-lt"/>
              <a:cs typeface="Calibri Light"/>
            </a:endParaRPr>
          </a:p>
        </p:txBody>
      </p:sp>
      <p:sp>
        <p:nvSpPr>
          <p:cNvPr id="15" name="Rounded Rectangle 34">
            <a:extLst>
              <a:ext uri="{FF2B5EF4-FFF2-40B4-BE49-F238E27FC236}">
                <a16:creationId xmlns:a16="http://schemas.microsoft.com/office/drawing/2014/main" id="{F77690DB-0E66-4B87-85D0-487EB26BF74D}"/>
              </a:ext>
            </a:extLst>
          </p:cNvPr>
          <p:cNvSpPr/>
          <p:nvPr userDrawn="1"/>
        </p:nvSpPr>
        <p:spPr>
          <a:xfrm>
            <a:off x="372478" y="1024246"/>
            <a:ext cx="4739789" cy="2039143"/>
          </a:xfrm>
          <a:prstGeom prst="roundRect">
            <a:avLst/>
          </a:prstGeom>
          <a:solidFill>
            <a:srgbClr val="004876"/>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mn-lt"/>
            </a:endParaRPr>
          </a:p>
        </p:txBody>
      </p:sp>
      <p:sp>
        <p:nvSpPr>
          <p:cNvPr id="16" name="TextBox 15">
            <a:extLst>
              <a:ext uri="{FF2B5EF4-FFF2-40B4-BE49-F238E27FC236}">
                <a16:creationId xmlns:a16="http://schemas.microsoft.com/office/drawing/2014/main" id="{CDF2838B-F043-41DC-AFC0-92EAAC9AE3C5}"/>
              </a:ext>
            </a:extLst>
          </p:cNvPr>
          <p:cNvSpPr txBox="1"/>
          <p:nvPr userDrawn="1"/>
        </p:nvSpPr>
        <p:spPr>
          <a:xfrm>
            <a:off x="660258" y="1309063"/>
            <a:ext cx="4164227" cy="1754326"/>
          </a:xfrm>
          <a:prstGeom prst="rect">
            <a:avLst/>
          </a:prstGeom>
          <a:noFill/>
        </p:spPr>
        <p:txBody>
          <a:bodyPr wrap="square" rtlCol="0">
            <a:spAutoFit/>
          </a:bodyPr>
          <a:lstStyle/>
          <a:p>
            <a:r>
              <a:rPr lang="en-US">
                <a:solidFill>
                  <a:schemeClr val="bg1"/>
                </a:solidFill>
                <a:latin typeface="+mn-lt"/>
              </a:rPr>
              <a:t>We recommend starting with Product Discovery to lower development uncertainty, which will increase estimate accuracy and improve your odds of a successful product launch. </a:t>
            </a:r>
          </a:p>
          <a:p>
            <a:endParaRPr lang="en-US">
              <a:latin typeface="+mn-lt"/>
            </a:endParaRPr>
          </a:p>
        </p:txBody>
      </p:sp>
      <p:sp>
        <p:nvSpPr>
          <p:cNvPr id="20" name="Text Placeholder 19">
            <a:extLst>
              <a:ext uri="{FF2B5EF4-FFF2-40B4-BE49-F238E27FC236}">
                <a16:creationId xmlns:a16="http://schemas.microsoft.com/office/drawing/2014/main" id="{BEF134D9-181F-42DD-BFC5-8C32736DC8A1}"/>
              </a:ext>
            </a:extLst>
          </p:cNvPr>
          <p:cNvSpPr>
            <a:spLocks noGrp="1"/>
          </p:cNvSpPr>
          <p:nvPr>
            <p:ph type="body" sz="quarter" idx="10" hasCustomPrompt="1"/>
          </p:nvPr>
        </p:nvSpPr>
        <p:spPr>
          <a:xfrm>
            <a:off x="2491423" y="3392687"/>
            <a:ext cx="1127125" cy="365125"/>
          </a:xfrm>
        </p:spPr>
        <p:txBody>
          <a:bodyPr>
            <a:noAutofit/>
          </a:bodyPr>
          <a:lstStyle>
            <a:lvl1pPr marL="0" indent="0">
              <a:buNone/>
              <a:defRPr sz="1800"/>
            </a:lvl1pPr>
          </a:lstStyle>
          <a:p>
            <a:pPr lvl="0"/>
            <a:r>
              <a:rPr lang="en-US"/>
              <a:t>X weeks</a:t>
            </a:r>
          </a:p>
        </p:txBody>
      </p:sp>
      <p:sp>
        <p:nvSpPr>
          <p:cNvPr id="21" name="Text Placeholder 19">
            <a:extLst>
              <a:ext uri="{FF2B5EF4-FFF2-40B4-BE49-F238E27FC236}">
                <a16:creationId xmlns:a16="http://schemas.microsoft.com/office/drawing/2014/main" id="{EC65373F-7E18-4BF5-B516-B870EFB7E516}"/>
              </a:ext>
            </a:extLst>
          </p:cNvPr>
          <p:cNvSpPr>
            <a:spLocks noGrp="1"/>
          </p:cNvSpPr>
          <p:nvPr>
            <p:ph type="body" sz="quarter" idx="11" hasCustomPrompt="1"/>
          </p:nvPr>
        </p:nvSpPr>
        <p:spPr>
          <a:xfrm>
            <a:off x="1423682" y="3943706"/>
            <a:ext cx="2646177" cy="365125"/>
          </a:xfrm>
        </p:spPr>
        <p:txBody>
          <a:bodyPr>
            <a:noAutofit/>
          </a:bodyPr>
          <a:lstStyle>
            <a:lvl1pPr marL="0" indent="0">
              <a:buNone/>
              <a:defRPr sz="1800"/>
            </a:lvl1pPr>
          </a:lstStyle>
          <a:p>
            <a:pPr lvl="0"/>
            <a:r>
              <a:rPr lang="en-US"/>
              <a:t>(XX-pt. Feature Team):</a:t>
            </a:r>
          </a:p>
        </p:txBody>
      </p:sp>
      <p:sp>
        <p:nvSpPr>
          <p:cNvPr id="22" name="Text Placeholder 19">
            <a:extLst>
              <a:ext uri="{FF2B5EF4-FFF2-40B4-BE49-F238E27FC236}">
                <a16:creationId xmlns:a16="http://schemas.microsoft.com/office/drawing/2014/main" id="{AEB15D7A-AA0B-440C-A8B5-34F5507EE2F8}"/>
              </a:ext>
            </a:extLst>
          </p:cNvPr>
          <p:cNvSpPr>
            <a:spLocks noGrp="1"/>
          </p:cNvSpPr>
          <p:nvPr>
            <p:ph type="body" sz="quarter" idx="12" hasCustomPrompt="1"/>
          </p:nvPr>
        </p:nvSpPr>
        <p:spPr>
          <a:xfrm>
            <a:off x="448079" y="4545626"/>
            <a:ext cx="1196621" cy="365125"/>
          </a:xfrm>
        </p:spPr>
        <p:txBody>
          <a:bodyPr>
            <a:noAutofit/>
          </a:bodyPr>
          <a:lstStyle>
            <a:lvl1pPr marL="0" indent="0">
              <a:buNone/>
              <a:defRPr sz="1800"/>
            </a:lvl1pPr>
          </a:lstStyle>
          <a:p>
            <a:pPr lvl="0"/>
            <a:r>
              <a:rPr lang="en-US" b="1">
                <a:latin typeface="+mn-lt"/>
              </a:rPr>
              <a:t>XXX pts.</a:t>
            </a:r>
            <a:endParaRPr lang="en-US"/>
          </a:p>
        </p:txBody>
      </p:sp>
      <p:sp>
        <p:nvSpPr>
          <p:cNvPr id="23" name="Text Placeholder 19">
            <a:extLst>
              <a:ext uri="{FF2B5EF4-FFF2-40B4-BE49-F238E27FC236}">
                <a16:creationId xmlns:a16="http://schemas.microsoft.com/office/drawing/2014/main" id="{3B8C1DEE-38C1-4288-9C3F-89A7FCD44200}"/>
              </a:ext>
            </a:extLst>
          </p:cNvPr>
          <p:cNvSpPr>
            <a:spLocks noGrp="1"/>
          </p:cNvSpPr>
          <p:nvPr>
            <p:ph type="body" sz="quarter" idx="13" hasCustomPrompt="1"/>
          </p:nvPr>
        </p:nvSpPr>
        <p:spPr>
          <a:xfrm>
            <a:off x="442489" y="4907936"/>
            <a:ext cx="4835567" cy="365125"/>
          </a:xfrm>
        </p:spPr>
        <p:txBody>
          <a:bodyPr>
            <a:noAutofit/>
          </a:bodyPr>
          <a:lstStyle>
            <a:lvl1pPr marL="0" indent="0">
              <a:buNone/>
              <a:defRPr sz="1400"/>
            </a:lvl1pPr>
          </a:lstStyle>
          <a:p>
            <a:pPr lvl="0"/>
            <a:r>
              <a:rPr lang="en-US">
                <a:latin typeface="+mn-lt"/>
              </a:rPr>
              <a:t>(current estimate): (12) 2-week long iterations = 24 weeks</a:t>
            </a:r>
            <a:endParaRPr lang="en-US"/>
          </a:p>
        </p:txBody>
      </p:sp>
      <p:sp>
        <p:nvSpPr>
          <p:cNvPr id="24" name="Text Placeholder 19">
            <a:extLst>
              <a:ext uri="{FF2B5EF4-FFF2-40B4-BE49-F238E27FC236}">
                <a16:creationId xmlns:a16="http://schemas.microsoft.com/office/drawing/2014/main" id="{DBED40E7-0CFE-4F41-84D5-018EBF6202A3}"/>
              </a:ext>
            </a:extLst>
          </p:cNvPr>
          <p:cNvSpPr>
            <a:spLocks noGrp="1"/>
          </p:cNvSpPr>
          <p:nvPr>
            <p:ph type="body" sz="quarter" idx="14" hasCustomPrompt="1"/>
          </p:nvPr>
        </p:nvSpPr>
        <p:spPr>
          <a:xfrm>
            <a:off x="442489" y="5282860"/>
            <a:ext cx="4835566" cy="365125"/>
          </a:xfrm>
        </p:spPr>
        <p:txBody>
          <a:bodyPr>
            <a:noAutofit/>
          </a:bodyPr>
          <a:lstStyle>
            <a:lvl1pPr marL="0" indent="0">
              <a:buNone/>
              <a:defRPr sz="1600"/>
            </a:lvl1p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a:ln>
                  <a:noFill/>
                </a:ln>
                <a:solidFill>
                  <a:prstClr val="black"/>
                </a:solidFill>
                <a:effectLst/>
                <a:uLnTx/>
                <a:uFillTx/>
                <a:latin typeface="Source Sans Pro"/>
                <a:ea typeface="+mn-ea"/>
                <a:cs typeface="+mn-cs"/>
              </a:rPr>
              <a:t>120 pts</a:t>
            </a:r>
            <a:r>
              <a:rPr kumimoji="0" lang="en-US" sz="1400" b="1" i="1" u="none" strike="noStrike" kern="1200" cap="none" spc="0" normalizeH="0" baseline="0" noProof="0">
                <a:ln>
                  <a:noFill/>
                </a:ln>
                <a:solidFill>
                  <a:prstClr val="black"/>
                </a:solidFill>
                <a:effectLst/>
                <a:uLnTx/>
                <a:uFillTx/>
                <a:latin typeface="Source Sans Pro"/>
                <a:ea typeface="+mn-ea"/>
                <a:cs typeface="+mn-cs"/>
              </a:rPr>
              <a:t>.</a:t>
            </a:r>
            <a:r>
              <a:rPr kumimoji="0" lang="en-US" sz="1400" b="0" i="1" u="none" strike="noStrike" kern="1200" cap="none" spc="0" normalizeH="0" baseline="0" noProof="0">
                <a:ln>
                  <a:noFill/>
                </a:ln>
                <a:solidFill>
                  <a:prstClr val="black"/>
                </a:solidFill>
                <a:effectLst/>
                <a:uLnTx/>
                <a:uFillTx/>
                <a:latin typeface="Source Sans Pro"/>
                <a:ea typeface="+mn-ea"/>
                <a:cs typeface="+mn-cs"/>
              </a:rPr>
              <a:t> = (6) 2-week long iterations = 12 weeks</a:t>
            </a:r>
            <a:endParaRPr kumimoji="0" lang="en-US" sz="1400" b="0" i="1" u="none" strike="noStrike" kern="1200" cap="none" spc="0" normalizeH="0" baseline="0" noProof="0">
              <a:ln>
                <a:noFill/>
              </a:ln>
              <a:solidFill>
                <a:prstClr val="black"/>
              </a:solidFill>
              <a:effectLst/>
              <a:uLnTx/>
              <a:uFillTx/>
              <a:latin typeface="Source Sans Pro"/>
              <a:ea typeface="+mn-ea"/>
              <a:cs typeface="Calibri Light" panose="020F0302020204030204"/>
            </a:endParaRPr>
          </a:p>
        </p:txBody>
      </p:sp>
      <p:sp>
        <p:nvSpPr>
          <p:cNvPr id="25" name="Text Placeholder 19">
            <a:extLst>
              <a:ext uri="{FF2B5EF4-FFF2-40B4-BE49-F238E27FC236}">
                <a16:creationId xmlns:a16="http://schemas.microsoft.com/office/drawing/2014/main" id="{478D87ED-CA21-40DA-B5DC-DA19D517E783}"/>
              </a:ext>
            </a:extLst>
          </p:cNvPr>
          <p:cNvSpPr>
            <a:spLocks noGrp="1"/>
          </p:cNvSpPr>
          <p:nvPr>
            <p:ph type="body" sz="quarter" idx="15" hasCustomPrompt="1"/>
          </p:nvPr>
        </p:nvSpPr>
        <p:spPr>
          <a:xfrm>
            <a:off x="442489" y="5646651"/>
            <a:ext cx="4835566" cy="365125"/>
          </a:xfrm>
        </p:spPr>
        <p:txBody>
          <a:bodyPr>
            <a:noAutofit/>
          </a:bodyPr>
          <a:lstStyle>
            <a:lvl1pPr marL="0" indent="0">
              <a:buNone/>
              <a:defRPr sz="1600"/>
            </a:lvl1pPr>
          </a:lstStyle>
          <a:p>
            <a:pPr marL="285750" indent="-285750" fontAlgn="base">
              <a:buFont typeface="Arial"/>
              <a:buChar char="•"/>
            </a:pPr>
            <a:r>
              <a:rPr lang="en-US" sz="1400" i="1">
                <a:latin typeface="+mn-lt"/>
              </a:rPr>
              <a:t>360 pts</a:t>
            </a:r>
            <a:r>
              <a:rPr lang="en-US" sz="1400" b="1" i="1">
                <a:latin typeface="+mn-lt"/>
              </a:rPr>
              <a:t>.</a:t>
            </a:r>
            <a:r>
              <a:rPr lang="en-US" sz="1400" i="1">
                <a:latin typeface="+mn-lt"/>
              </a:rPr>
              <a:t> = (18) 2-week long iterations = 36 weeks</a:t>
            </a:r>
            <a:endParaRPr lang="en-US" sz="1400" i="1">
              <a:latin typeface="+mn-lt"/>
              <a:cs typeface="Calibri Light" panose="020F0302020204030204"/>
            </a:endParaRPr>
          </a:p>
        </p:txBody>
      </p:sp>
      <p:sp>
        <p:nvSpPr>
          <p:cNvPr id="26" name="Title Placeholder 1">
            <a:extLst>
              <a:ext uri="{FF2B5EF4-FFF2-40B4-BE49-F238E27FC236}">
                <a16:creationId xmlns:a16="http://schemas.microsoft.com/office/drawing/2014/main" id="{3A721A97-2DAB-443D-837F-C45463C5E399}"/>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Engagement Timeline</a:t>
            </a:r>
          </a:p>
        </p:txBody>
      </p:sp>
    </p:spTree>
    <p:extLst>
      <p:ext uri="{BB962C8B-B14F-4D97-AF65-F5344CB8AC3E}">
        <p14:creationId xmlns:p14="http://schemas.microsoft.com/office/powerpoint/2010/main" val="35574882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KS Sales-Co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056BFC-81C8-4D0A-B698-3AFC415E2F7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19422" y="0"/>
            <a:ext cx="6177536" cy="6858000"/>
          </a:xfrm>
          <a:prstGeom prst="rect">
            <a:avLst/>
          </a:prstGeom>
        </p:spPr>
      </p:pic>
      <p:sp>
        <p:nvSpPr>
          <p:cNvPr id="7" name="TextBox 6">
            <a:extLst>
              <a:ext uri="{FF2B5EF4-FFF2-40B4-BE49-F238E27FC236}">
                <a16:creationId xmlns:a16="http://schemas.microsoft.com/office/drawing/2014/main" id="{8B4032E1-4127-4358-A5E6-BC36C6F87776}"/>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8" name="Rounded Rectangle 55">
            <a:extLst>
              <a:ext uri="{FF2B5EF4-FFF2-40B4-BE49-F238E27FC236}">
                <a16:creationId xmlns:a16="http://schemas.microsoft.com/office/drawing/2014/main" id="{BF52D033-2F1E-4676-B2C9-2A4E5B59C384}"/>
              </a:ext>
            </a:extLst>
          </p:cNvPr>
          <p:cNvSpPr/>
          <p:nvPr userDrawn="1"/>
        </p:nvSpPr>
        <p:spPr>
          <a:xfrm>
            <a:off x="360050" y="1373997"/>
            <a:ext cx="5580150" cy="2555768"/>
          </a:xfrm>
          <a:prstGeom prst="roundRect">
            <a:avLst>
              <a:gd name="adj" fmla="val 4079"/>
            </a:avLst>
          </a:prstGeom>
          <a:solidFill>
            <a:srgbClr val="004876"/>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9" name="Rounded Rectangle 47">
            <a:extLst>
              <a:ext uri="{FF2B5EF4-FFF2-40B4-BE49-F238E27FC236}">
                <a16:creationId xmlns:a16="http://schemas.microsoft.com/office/drawing/2014/main" id="{85A2D6EF-606B-4057-995B-E1AAC2FAE180}"/>
              </a:ext>
            </a:extLst>
          </p:cNvPr>
          <p:cNvSpPr/>
          <p:nvPr userDrawn="1"/>
        </p:nvSpPr>
        <p:spPr>
          <a:xfrm>
            <a:off x="360050" y="1964927"/>
            <a:ext cx="5591159" cy="3684592"/>
          </a:xfrm>
          <a:prstGeom prst="roundRect">
            <a:avLst>
              <a:gd name="adj" fmla="val 1634"/>
            </a:avLst>
          </a:prstGeom>
          <a:solidFill>
            <a:schemeClr val="bg1"/>
          </a:solidFill>
          <a:ln w="28575">
            <a:solidFill>
              <a:schemeClr val="accent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mn-lt"/>
              <a:ea typeface="+mn-ea"/>
              <a:cs typeface="+mn-cs"/>
            </a:endParaRPr>
          </a:p>
        </p:txBody>
      </p:sp>
      <p:sp>
        <p:nvSpPr>
          <p:cNvPr id="10" name="TextBox 9">
            <a:extLst>
              <a:ext uri="{FF2B5EF4-FFF2-40B4-BE49-F238E27FC236}">
                <a16:creationId xmlns:a16="http://schemas.microsoft.com/office/drawing/2014/main" id="{5785EC46-390F-4521-BDAD-C0311A37C96F}"/>
              </a:ext>
            </a:extLst>
          </p:cNvPr>
          <p:cNvSpPr txBox="1"/>
          <p:nvPr userDrawn="1"/>
        </p:nvSpPr>
        <p:spPr>
          <a:xfrm>
            <a:off x="951851" y="1407220"/>
            <a:ext cx="4407555" cy="369332"/>
          </a:xfrm>
          <a:prstGeom prst="rect">
            <a:avLst/>
          </a:prstGeom>
          <a:solidFill>
            <a:srgbClr val="00487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mn-lt"/>
                <a:ea typeface="+mn-ea"/>
                <a:cs typeface="+mn-cs"/>
              </a:rPr>
              <a:t>Cost</a:t>
            </a:r>
          </a:p>
        </p:txBody>
      </p:sp>
      <p:sp>
        <p:nvSpPr>
          <p:cNvPr id="11" name="Rectangle 10">
            <a:extLst>
              <a:ext uri="{FF2B5EF4-FFF2-40B4-BE49-F238E27FC236}">
                <a16:creationId xmlns:a16="http://schemas.microsoft.com/office/drawing/2014/main" id="{18AD2B2A-B3A0-4F29-B47A-718160B4D6FD}"/>
              </a:ext>
            </a:extLst>
          </p:cNvPr>
          <p:cNvSpPr/>
          <p:nvPr userDrawn="1"/>
        </p:nvSpPr>
        <p:spPr>
          <a:xfrm>
            <a:off x="365894" y="3212263"/>
            <a:ext cx="5556513" cy="541515"/>
          </a:xfrm>
          <a:prstGeom prst="rect">
            <a:avLst/>
          </a:prstGeom>
          <a:solidFill>
            <a:srgbClr val="00487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2" name="Rectangle 11">
            <a:extLst>
              <a:ext uri="{FF2B5EF4-FFF2-40B4-BE49-F238E27FC236}">
                <a16:creationId xmlns:a16="http://schemas.microsoft.com/office/drawing/2014/main" id="{B9D38D42-4A8D-4C0D-B3F3-D804C628E823}"/>
              </a:ext>
            </a:extLst>
          </p:cNvPr>
          <p:cNvSpPr/>
          <p:nvPr userDrawn="1"/>
        </p:nvSpPr>
        <p:spPr>
          <a:xfrm>
            <a:off x="1001027" y="3237982"/>
            <a:ext cx="289600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mj-lt"/>
                <a:ea typeface="+mn-ea"/>
                <a:cs typeface="+mn-cs"/>
              </a:rPr>
              <a:t>Product Discovery</a:t>
            </a:r>
          </a:p>
        </p:txBody>
      </p:sp>
      <p:sp>
        <p:nvSpPr>
          <p:cNvPr id="13" name="Rounded Rectangle 47">
            <a:extLst>
              <a:ext uri="{FF2B5EF4-FFF2-40B4-BE49-F238E27FC236}">
                <a16:creationId xmlns:a16="http://schemas.microsoft.com/office/drawing/2014/main" id="{906C58C7-6AC9-46CF-8573-CB6BC2CDE0B0}"/>
              </a:ext>
            </a:extLst>
          </p:cNvPr>
          <p:cNvSpPr/>
          <p:nvPr userDrawn="1"/>
        </p:nvSpPr>
        <p:spPr>
          <a:xfrm>
            <a:off x="360050" y="1948210"/>
            <a:ext cx="5591159" cy="3675436"/>
          </a:xfrm>
          <a:prstGeom prst="roundRect">
            <a:avLst>
              <a:gd name="adj" fmla="val 1634"/>
            </a:avLst>
          </a:prstGeom>
          <a:noFill/>
          <a:ln w="28575">
            <a:solidFill>
              <a:srgbClr val="38567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2060"/>
              </a:solidFill>
              <a:effectLst/>
              <a:uLnTx/>
              <a:uFillTx/>
              <a:latin typeface="+mn-lt"/>
              <a:ea typeface="+mn-ea"/>
              <a:cs typeface="+mn-cs"/>
            </a:endParaRPr>
          </a:p>
        </p:txBody>
      </p:sp>
      <p:graphicFrame>
        <p:nvGraphicFramePr>
          <p:cNvPr id="14" name="Table 13">
            <a:extLst>
              <a:ext uri="{FF2B5EF4-FFF2-40B4-BE49-F238E27FC236}">
                <a16:creationId xmlns:a16="http://schemas.microsoft.com/office/drawing/2014/main" id="{C548160E-F7D6-48ED-B4B3-589E71D472DE}"/>
              </a:ext>
            </a:extLst>
          </p:cNvPr>
          <p:cNvGraphicFramePr>
            <a:graphicFrameLocks noGrp="1"/>
          </p:cNvGraphicFramePr>
          <p:nvPr userDrawn="1">
            <p:extLst>
              <p:ext uri="{D42A27DB-BD31-4B8C-83A1-F6EECF244321}">
                <p14:modId xmlns:p14="http://schemas.microsoft.com/office/powerpoint/2010/main" val="4181001882"/>
              </p:ext>
            </p:extLst>
          </p:nvPr>
        </p:nvGraphicFramePr>
        <p:xfrm>
          <a:off x="428263" y="3768123"/>
          <a:ext cx="5494143" cy="1817301"/>
        </p:xfrm>
        <a:graphic>
          <a:graphicData uri="http://schemas.openxmlformats.org/drawingml/2006/table">
            <a:tbl>
              <a:tblPr firstRow="1" bandRow="1">
                <a:tableStyleId>{2D5ABB26-0587-4C30-8999-92F81FD0307C}</a:tableStyleId>
              </a:tblPr>
              <a:tblGrid>
                <a:gridCol w="212464">
                  <a:extLst>
                    <a:ext uri="{9D8B030D-6E8A-4147-A177-3AD203B41FA5}">
                      <a16:colId xmlns:a16="http://schemas.microsoft.com/office/drawing/2014/main" val="2959310630"/>
                    </a:ext>
                  </a:extLst>
                </a:gridCol>
                <a:gridCol w="3899887">
                  <a:extLst>
                    <a:ext uri="{9D8B030D-6E8A-4147-A177-3AD203B41FA5}">
                      <a16:colId xmlns:a16="http://schemas.microsoft.com/office/drawing/2014/main" val="4017907333"/>
                    </a:ext>
                  </a:extLst>
                </a:gridCol>
                <a:gridCol w="1048430">
                  <a:extLst>
                    <a:ext uri="{9D8B030D-6E8A-4147-A177-3AD203B41FA5}">
                      <a16:colId xmlns:a16="http://schemas.microsoft.com/office/drawing/2014/main" val="2499287791"/>
                    </a:ext>
                  </a:extLst>
                </a:gridCol>
                <a:gridCol w="333362">
                  <a:extLst>
                    <a:ext uri="{9D8B030D-6E8A-4147-A177-3AD203B41FA5}">
                      <a16:colId xmlns:a16="http://schemas.microsoft.com/office/drawing/2014/main" val="3573455796"/>
                    </a:ext>
                  </a:extLst>
                </a:gridCol>
              </a:tblGrid>
              <a:tr h="337020">
                <a:tc>
                  <a:txBody>
                    <a:bodyPr/>
                    <a:lstStyle/>
                    <a:p>
                      <a:pPr algn="l"/>
                      <a:endParaRPr lang="en-US" sz="1200" b="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algn="ctr"/>
                      <a:r>
                        <a:rPr lang="en-US" sz="1800" b="1"/>
                        <a:t>Pricing for Execution of Feature Roadmap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algn="ctr"/>
                      <a:endParaRPr lang="en-US" sz="1200" b="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endParaRPr lang="en-US" sz="1200" b="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353568625"/>
                  </a:ext>
                </a:extLst>
              </a:tr>
              <a:tr h="354261">
                <a:tc>
                  <a:txBody>
                    <a:bodyPr/>
                    <a:lstStyle/>
                    <a:p>
                      <a:pPr algn="l"/>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fontAlgn="base"/>
                      <a:r>
                        <a:rPr lang="en-US" sz="1400" b="1"/>
                        <a:t>       </a:t>
                      </a: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6510149"/>
                  </a:ext>
                </a:extLst>
              </a:tr>
              <a:tr h="421275">
                <a:tc>
                  <a:txBody>
                    <a:bodyPr/>
                    <a:lstStyle/>
                    <a:p>
                      <a:pPr algn="l"/>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mn-lt"/>
                          <a:ea typeface="+mn-ea"/>
                          <a:cs typeface="+mn-cs"/>
                        </a:rPr>
                        <a:t>                                                  </a:t>
                      </a:r>
                      <a:r>
                        <a:rPr kumimoji="0" lang="en-US" sz="1600" b="0" i="0" u="none" strike="noStrike" kern="1200" cap="none" spc="0" normalizeH="0" baseline="0" noProof="0">
                          <a:ln>
                            <a:noFill/>
                          </a:ln>
                          <a:solidFill>
                            <a:prstClr val="black"/>
                          </a:solidFill>
                          <a:effectLst/>
                          <a:uLnTx/>
                          <a:uFillTx/>
                          <a:latin typeface="+mn-lt"/>
                          <a:ea typeface="+mn-ea"/>
                          <a:cs typeface="+mn-cs"/>
                        </a:rPr>
                        <a:t>(current estimate)</a:t>
                      </a: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7389613"/>
                  </a:ext>
                </a:extLst>
              </a:tr>
              <a:tr h="280850">
                <a:tc>
                  <a:txBody>
                    <a:bodyPr/>
                    <a:lstStyle/>
                    <a:p>
                      <a:pPr algn="l"/>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endParaRPr lang="en-US" sz="1600" i="1"/>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00278175"/>
                  </a:ext>
                </a:extLst>
              </a:tr>
              <a:tr h="280850">
                <a:tc>
                  <a:txBody>
                    <a:bodyPr/>
                    <a:lstStyle/>
                    <a:p>
                      <a:pPr algn="ctr"/>
                      <a:endParaRPr lang="en-US" sz="14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endParaRPr lang="en-US" sz="12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endParaRPr lang="en-US" sz="1200"/>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40704983"/>
                  </a:ext>
                </a:extLst>
              </a:tr>
            </a:tbl>
          </a:graphicData>
        </a:graphic>
      </p:graphicFrame>
      <p:pic>
        <p:nvPicPr>
          <p:cNvPr id="15" name="Picture 14">
            <a:extLst>
              <a:ext uri="{FF2B5EF4-FFF2-40B4-BE49-F238E27FC236}">
                <a16:creationId xmlns:a16="http://schemas.microsoft.com/office/drawing/2014/main" id="{4950B2A3-C0AA-40AA-97ED-04A5901ED1E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288033" y="2326198"/>
            <a:ext cx="1864102" cy="484413"/>
          </a:xfrm>
          <a:prstGeom prst="rect">
            <a:avLst/>
          </a:prstGeom>
        </p:spPr>
      </p:pic>
      <p:sp>
        <p:nvSpPr>
          <p:cNvPr id="17" name="Picture Placeholder 2">
            <a:extLst>
              <a:ext uri="{FF2B5EF4-FFF2-40B4-BE49-F238E27FC236}">
                <a16:creationId xmlns:a16="http://schemas.microsoft.com/office/drawing/2014/main" id="{0AA820FA-550B-4C43-83AD-1BDECB9FFD88}"/>
              </a:ext>
            </a:extLst>
          </p:cNvPr>
          <p:cNvSpPr>
            <a:spLocks noGrp="1"/>
          </p:cNvSpPr>
          <p:nvPr>
            <p:ph type="pic" sz="quarter" idx="10" hasCustomPrompt="1"/>
          </p:nvPr>
        </p:nvSpPr>
        <p:spPr>
          <a:xfrm>
            <a:off x="741691" y="2206008"/>
            <a:ext cx="2214870" cy="817880"/>
          </a:xfrm>
        </p:spPr>
        <p:txBody>
          <a:bodyPr numCol="1" anchor="ctr">
            <a:normAutofit/>
          </a:bodyPr>
          <a:lstStyle>
            <a:lvl1pPr marL="0" indent="0">
              <a:buNone/>
              <a:defRPr sz="1800">
                <a:solidFill>
                  <a:schemeClr val="accent2">
                    <a:lumMod val="75000"/>
                  </a:schemeClr>
                </a:solidFill>
              </a:defRPr>
            </a:lvl1pPr>
          </a:lstStyle>
          <a:p>
            <a:r>
              <a:rPr lang="en-US"/>
              <a:t>Insert Client Logo Here (if needed)</a:t>
            </a:r>
          </a:p>
        </p:txBody>
      </p:sp>
      <p:sp>
        <p:nvSpPr>
          <p:cNvPr id="19" name="Text Placeholder 18">
            <a:extLst>
              <a:ext uri="{FF2B5EF4-FFF2-40B4-BE49-F238E27FC236}">
                <a16:creationId xmlns:a16="http://schemas.microsoft.com/office/drawing/2014/main" id="{158E825F-9B58-49C6-BD04-FB815BC44BA5}"/>
              </a:ext>
            </a:extLst>
          </p:cNvPr>
          <p:cNvSpPr>
            <a:spLocks noGrp="1"/>
          </p:cNvSpPr>
          <p:nvPr>
            <p:ph type="body" sz="quarter" idx="11" hasCustomPrompt="1"/>
          </p:nvPr>
        </p:nvSpPr>
        <p:spPr>
          <a:xfrm>
            <a:off x="1135380" y="4553850"/>
            <a:ext cx="3550920" cy="359194"/>
          </a:xfrm>
        </p:spPr>
        <p:txBody>
          <a:bodyPr anchor="ctr">
            <a:normAutofit/>
          </a:bodyPr>
          <a:lstStyle>
            <a:lvl1pPr marL="0" indent="0">
              <a:buNone/>
              <a:defRPr sz="2400">
                <a:latin typeface="+mj-lt"/>
              </a:defRPr>
            </a:lvl1pPr>
          </a:lstStyle>
          <a:p>
            <a:pPr lvl="0"/>
            <a:r>
              <a:rPr lang="en-US"/>
              <a:t>240 pts. = $564,000</a:t>
            </a:r>
          </a:p>
        </p:txBody>
      </p:sp>
      <p:sp>
        <p:nvSpPr>
          <p:cNvPr id="22" name="Text Placeholder 21">
            <a:extLst>
              <a:ext uri="{FF2B5EF4-FFF2-40B4-BE49-F238E27FC236}">
                <a16:creationId xmlns:a16="http://schemas.microsoft.com/office/drawing/2014/main" id="{840BC7ED-3C3C-480F-831D-0C3D0060F2CF}"/>
              </a:ext>
            </a:extLst>
          </p:cNvPr>
          <p:cNvSpPr>
            <a:spLocks noGrp="1"/>
          </p:cNvSpPr>
          <p:nvPr>
            <p:ph type="body" sz="quarter" idx="12" hasCustomPrompt="1"/>
          </p:nvPr>
        </p:nvSpPr>
        <p:spPr>
          <a:xfrm>
            <a:off x="496857" y="4981258"/>
            <a:ext cx="5372132" cy="411162"/>
          </a:xfrm>
        </p:spPr>
        <p:txBody>
          <a:bodyPr/>
          <a:lstStyle>
            <a:lvl1pPr marL="0" indent="0" algn="ctr">
              <a:buNone/>
              <a:defRPr sz="1600" i="1"/>
            </a:lvl1pPr>
          </a:lstStyle>
          <a:p>
            <a:pPr lvl="0"/>
            <a:r>
              <a:rPr lang="en-US"/>
              <a:t>120 pts. = $282,000 – 360 pts. = $846,000</a:t>
            </a:r>
          </a:p>
        </p:txBody>
      </p:sp>
      <p:sp>
        <p:nvSpPr>
          <p:cNvPr id="16" name="Text Placeholder 18">
            <a:extLst>
              <a:ext uri="{FF2B5EF4-FFF2-40B4-BE49-F238E27FC236}">
                <a16:creationId xmlns:a16="http://schemas.microsoft.com/office/drawing/2014/main" id="{9F342778-F753-4FC8-A17A-37162DF22BCC}"/>
              </a:ext>
            </a:extLst>
          </p:cNvPr>
          <p:cNvSpPr>
            <a:spLocks noGrp="1"/>
          </p:cNvSpPr>
          <p:nvPr>
            <p:ph type="body" sz="quarter" idx="13" hasCustomPrompt="1"/>
          </p:nvPr>
        </p:nvSpPr>
        <p:spPr>
          <a:xfrm>
            <a:off x="3532748" y="3323380"/>
            <a:ext cx="3137682" cy="359194"/>
          </a:xfrm>
        </p:spPr>
        <p:txBody>
          <a:bodyPr anchor="ctr">
            <a:normAutofit/>
          </a:bodyPr>
          <a:lstStyle>
            <a:lvl1pPr marL="0" indent="0">
              <a:buNone/>
              <a:defRPr sz="2400">
                <a:solidFill>
                  <a:schemeClr val="bg1"/>
                </a:solidFill>
                <a:latin typeface="+mj-lt"/>
              </a:defRPr>
            </a:lvl1pPr>
          </a:lstStyle>
          <a:p>
            <a:pPr lvl="0"/>
            <a:r>
              <a:rPr lang="en-US"/>
              <a:t>$XXXXX</a:t>
            </a:r>
          </a:p>
        </p:txBody>
      </p:sp>
    </p:spTree>
    <p:extLst>
      <p:ext uri="{BB962C8B-B14F-4D97-AF65-F5344CB8AC3E}">
        <p14:creationId xmlns:p14="http://schemas.microsoft.com/office/powerpoint/2010/main" val="993307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S basic layou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07A7391-5878-4B98-80A7-68E2BAAA7AEB}"/>
              </a:ext>
            </a:extLst>
          </p:cNvPr>
          <p:cNvSpPr txBox="1"/>
          <p:nvPr userDrawn="1"/>
        </p:nvSpPr>
        <p:spPr>
          <a:xfrm>
            <a:off x="49883" y="6553200"/>
            <a:ext cx="325645"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14" name="Title Placeholder 1">
            <a:extLst>
              <a:ext uri="{FF2B5EF4-FFF2-40B4-BE49-F238E27FC236}">
                <a16:creationId xmlns:a16="http://schemas.microsoft.com/office/drawing/2014/main" id="{44BC85E6-BCC7-4AA7-8C2B-69BB9A1992D0}"/>
              </a:ext>
            </a:extLst>
          </p:cNvPr>
          <p:cNvSpPr>
            <a:spLocks noGrp="1"/>
          </p:cNvSpPr>
          <p:nvPr>
            <p:ph type="title" hasCustomPrompt="1"/>
          </p:nvPr>
        </p:nvSpPr>
        <p:spPr>
          <a:xfrm>
            <a:off x="552099" y="204234"/>
            <a:ext cx="10515600" cy="520418"/>
          </a:xfrm>
          <a:prstGeom prst="rect">
            <a:avLst/>
          </a:prstGeom>
        </p:spPr>
        <p:txBody>
          <a:bodyPr vert="horz" lIns="91440" tIns="45720" rIns="91440" bIns="45720" rtlCol="0" anchor="ctr">
            <a:normAutofit/>
          </a:bodyPr>
          <a:lstStyle>
            <a:lvl1pPr>
              <a:defRPr sz="2800">
                <a:solidFill>
                  <a:srgbClr val="004876"/>
                </a:solidFill>
                <a:latin typeface="+mj-lt"/>
              </a:defRPr>
            </a:lvl1pPr>
          </a:lstStyle>
          <a:p>
            <a:r>
              <a:rPr lang="en-US"/>
              <a:t>Title</a:t>
            </a:r>
          </a:p>
        </p:txBody>
      </p:sp>
      <p:sp>
        <p:nvSpPr>
          <p:cNvPr id="6" name="Text Placeholder 19">
            <a:extLst>
              <a:ext uri="{FF2B5EF4-FFF2-40B4-BE49-F238E27FC236}">
                <a16:creationId xmlns:a16="http://schemas.microsoft.com/office/drawing/2014/main" id="{BDF1E52E-B845-1E45-A888-A325FD47C48D}"/>
              </a:ext>
            </a:extLst>
          </p:cNvPr>
          <p:cNvSpPr>
            <a:spLocks noGrp="1"/>
          </p:cNvSpPr>
          <p:nvPr>
            <p:ph type="body" sz="quarter" idx="10"/>
          </p:nvPr>
        </p:nvSpPr>
        <p:spPr>
          <a:xfrm>
            <a:off x="552450" y="620140"/>
            <a:ext cx="7105650" cy="285750"/>
          </a:xfrm>
          <a:prstGeom prst="rect">
            <a:avLst/>
          </a:prstGeom>
        </p:spPr>
        <p:txBody>
          <a:bodyPr>
            <a:noAutofit/>
          </a:bodyPr>
          <a:lstStyle>
            <a:lvl1pPr marL="0" indent="0">
              <a:buFontTx/>
              <a:buNone/>
              <a:defRPr sz="1500">
                <a:solidFill>
                  <a:schemeClr val="tx1">
                    <a:lumMod val="50000"/>
                    <a:lumOff val="50000"/>
                  </a:schemeClr>
                </a:solidFill>
                <a:latin typeface="Source Sans Pro Light" panose="020B0403030403020204" pitchFamily="34" charset="0"/>
                <a:ea typeface="Source Sans Pro Light" panose="020B0403030403020204" pitchFamily="34" charset="0"/>
              </a:defRPr>
            </a:lvl1pPr>
          </a:lstStyle>
          <a:p>
            <a:pPr lvl="0"/>
            <a:endParaRPr lang="en-US"/>
          </a:p>
        </p:txBody>
      </p:sp>
      <p:sp>
        <p:nvSpPr>
          <p:cNvPr id="7" name="Text Placeholder 13">
            <a:extLst>
              <a:ext uri="{FF2B5EF4-FFF2-40B4-BE49-F238E27FC236}">
                <a16:creationId xmlns:a16="http://schemas.microsoft.com/office/drawing/2014/main" id="{998E72E8-779B-4F36-8A00-C84C0DA22F1B}"/>
              </a:ext>
            </a:extLst>
          </p:cNvPr>
          <p:cNvSpPr>
            <a:spLocks noGrp="1"/>
          </p:cNvSpPr>
          <p:nvPr>
            <p:ph type="body" sz="quarter" idx="12" hasCustomPrompt="1"/>
          </p:nvPr>
        </p:nvSpPr>
        <p:spPr>
          <a:xfrm>
            <a:off x="552099" y="1328738"/>
            <a:ext cx="10515599" cy="4505326"/>
          </a:xfrm>
        </p:spPr>
        <p:txBody>
          <a:bodyPr anchor="t">
            <a:normAutofit/>
          </a:bodyPr>
          <a:lstStyle>
            <a:lvl1pPr marL="285750" indent="-285750">
              <a:buFont typeface="Arial" panose="020B0604020202020204" pitchFamily="34" charset="0"/>
              <a:buChar char="•"/>
              <a:defRPr sz="1400">
                <a:latin typeface="+mn-lt"/>
              </a:defRPr>
            </a:lvl1pPr>
          </a:lstStyle>
          <a:p>
            <a:pPr lvl="0"/>
            <a:r>
              <a:rPr lang="en-US"/>
              <a:t>List item</a:t>
            </a:r>
          </a:p>
          <a:p>
            <a:pPr lvl="0"/>
            <a:r>
              <a:rPr lang="en-US"/>
              <a:t>List item</a:t>
            </a:r>
          </a:p>
          <a:p>
            <a:pPr lvl="0"/>
            <a:r>
              <a:rPr lang="en-US"/>
              <a:t>List item</a:t>
            </a:r>
          </a:p>
          <a:p>
            <a:pPr lvl="0"/>
            <a:r>
              <a:rPr lang="en-US"/>
              <a:t>List item</a:t>
            </a:r>
          </a:p>
          <a:p>
            <a:pPr lvl="0"/>
            <a:endParaRPr lang="en-US"/>
          </a:p>
        </p:txBody>
      </p:sp>
    </p:spTree>
    <p:extLst>
      <p:ext uri="{BB962C8B-B14F-4D97-AF65-F5344CB8AC3E}">
        <p14:creationId xmlns:p14="http://schemas.microsoft.com/office/powerpoint/2010/main" val="1996472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S_Objectives_Topics">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47FEB-6DE7-0041-A4E9-1F7BDDC2A5A9}"/>
              </a:ext>
            </a:extLst>
          </p:cNvPr>
          <p:cNvSpPr txBox="1"/>
          <p:nvPr userDrawn="1"/>
        </p:nvSpPr>
        <p:spPr>
          <a:xfrm>
            <a:off x="49883" y="6553200"/>
            <a:ext cx="325645" cy="261610"/>
          </a:xfrm>
          <a:prstGeom prst="rect">
            <a:avLst/>
          </a:prstGeom>
          <a:noFill/>
        </p:spPr>
        <p:txBody>
          <a:bodyPr wrap="none" rtlCol="0">
            <a:spAutoFit/>
          </a:bodyPr>
          <a:lstStyle/>
          <a:p>
            <a:pPr marL="0" marR="0" lvl="0" indent="0" defTabSz="914126"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pPr marL="0" marR="0" lvl="0" indent="0" defTabSz="914126"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sp>
        <p:nvSpPr>
          <p:cNvPr id="4" name="Text Placeholder 14">
            <a:extLst>
              <a:ext uri="{FF2B5EF4-FFF2-40B4-BE49-F238E27FC236}">
                <a16:creationId xmlns:a16="http://schemas.microsoft.com/office/drawing/2014/main" id="{26AC577B-99AB-624D-A0C7-8E610F66A23C}"/>
              </a:ext>
            </a:extLst>
          </p:cNvPr>
          <p:cNvSpPr txBox="1">
            <a:spLocks/>
          </p:cNvSpPr>
          <p:nvPr userDrawn="1"/>
        </p:nvSpPr>
        <p:spPr>
          <a:xfrm>
            <a:off x="551874" y="181706"/>
            <a:ext cx="9495640" cy="732693"/>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Roboto Light" panose="02000000000000000000" pitchFamily="2" charset="0"/>
                <a:cs typeface="Roboto Light" panose="02000000000000000000" pitchFamily="2" charset="0"/>
              </a:rPr>
              <a:t>Objectives &amp; Topics</a:t>
            </a:r>
            <a:endParaRPr kumimoji="0" lang="en-US" sz="2800" b="1" i="0" u="none" strike="noStrike" kern="1200" cap="none" spc="0" normalizeH="0" baseline="0" noProof="0">
              <a:ln>
                <a:noFill/>
              </a:ln>
              <a:solidFill>
                <a:srgbClr val="004876"/>
              </a:solidFill>
              <a:effectLst/>
              <a:uLnTx/>
              <a:uFillTx/>
              <a:latin typeface="Source Sans Pro SemiBold" panose="020B0503030403020204" pitchFamily="34" charset="0"/>
              <a:ea typeface="Helvetica Neue Condensed" panose="02000503000000020004" pitchFamily="2" charset="0"/>
              <a:cs typeface="Helvetica Neue Condensed"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rPr>
              <a:t>What we’ll learn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lumMod val="50000"/>
                  <a:lumOff val="50000"/>
                </a:srgbClr>
              </a:solidFill>
              <a:effectLst/>
              <a:uLnTx/>
              <a:uFillTx/>
              <a:latin typeface="Source Sans Pro Light" panose="020B0403030403020204" pitchFamily="34" charset="0"/>
              <a:ea typeface="Helvetica Neue Light" panose="020004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50000"/>
                  <a:lumOff val="50000"/>
                </a:srgbClr>
              </a:solidFill>
              <a:effectLst/>
              <a:uLnTx/>
              <a:uFillTx/>
              <a:latin typeface="Source Sans Pro" panose="020B0503030403020204" pitchFamily="34" charset="0"/>
              <a:ea typeface="Roboto Light" charset="0"/>
              <a:cs typeface="Roboto Light" charset="0"/>
            </a:endParaRPr>
          </a:p>
        </p:txBody>
      </p:sp>
      <p:grpSp>
        <p:nvGrpSpPr>
          <p:cNvPr id="5" name="Group 4">
            <a:extLst>
              <a:ext uri="{FF2B5EF4-FFF2-40B4-BE49-F238E27FC236}">
                <a16:creationId xmlns:a16="http://schemas.microsoft.com/office/drawing/2014/main" id="{6277B5F5-10EA-D144-B639-EC2B12D56B22}"/>
              </a:ext>
            </a:extLst>
          </p:cNvPr>
          <p:cNvGrpSpPr/>
          <p:nvPr userDrawn="1"/>
        </p:nvGrpSpPr>
        <p:grpSpPr>
          <a:xfrm>
            <a:off x="665274" y="1223521"/>
            <a:ext cx="4846320" cy="4702619"/>
            <a:chOff x="665274" y="1223521"/>
            <a:chExt cx="4846320" cy="4702619"/>
          </a:xfrm>
        </p:grpSpPr>
        <p:grpSp>
          <p:nvGrpSpPr>
            <p:cNvPr id="6" name="Group 5">
              <a:extLst>
                <a:ext uri="{FF2B5EF4-FFF2-40B4-BE49-F238E27FC236}">
                  <a16:creationId xmlns:a16="http://schemas.microsoft.com/office/drawing/2014/main" id="{A96D2255-B4A2-F341-9C12-59C9B56CFF2A}"/>
                </a:ext>
              </a:extLst>
            </p:cNvPr>
            <p:cNvGrpSpPr/>
            <p:nvPr/>
          </p:nvGrpSpPr>
          <p:grpSpPr>
            <a:xfrm>
              <a:off x="665274" y="1805077"/>
              <a:ext cx="4846320" cy="4121063"/>
              <a:chOff x="1223896" y="1828800"/>
              <a:chExt cx="3586098" cy="4121063"/>
            </a:xfrm>
          </p:grpSpPr>
          <p:sp>
            <p:nvSpPr>
              <p:cNvPr id="9" name="Rectangle 8">
                <a:extLst>
                  <a:ext uri="{FF2B5EF4-FFF2-40B4-BE49-F238E27FC236}">
                    <a16:creationId xmlns:a16="http://schemas.microsoft.com/office/drawing/2014/main" id="{AA3AF1EE-232E-5143-9B94-A3A7FF210828}"/>
                  </a:ext>
                </a:extLst>
              </p:cNvPr>
              <p:cNvSpPr/>
              <p:nvPr/>
            </p:nvSpPr>
            <p:spPr>
              <a:xfrm>
                <a:off x="1223896" y="2633074"/>
                <a:ext cx="3586098" cy="3316789"/>
              </a:xfrm>
              <a:prstGeom prst="rect">
                <a:avLst/>
              </a:prstGeom>
              <a:solidFill>
                <a:schemeClr val="bg1"/>
              </a:solidFill>
              <a:ln>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0" name="Rectangle 9">
                <a:extLst>
                  <a:ext uri="{FF2B5EF4-FFF2-40B4-BE49-F238E27FC236}">
                    <a16:creationId xmlns:a16="http://schemas.microsoft.com/office/drawing/2014/main" id="{B85EFB3E-07C8-5645-B845-58D254EDC67D}"/>
                  </a:ext>
                </a:extLst>
              </p:cNvPr>
              <p:cNvSpPr/>
              <p:nvPr/>
            </p:nvSpPr>
            <p:spPr>
              <a:xfrm>
                <a:off x="1223896" y="1828800"/>
                <a:ext cx="3586098" cy="1536967"/>
              </a:xfrm>
              <a:prstGeom prst="rect">
                <a:avLst/>
              </a:prstGeom>
              <a:solidFill>
                <a:srgbClr val="00487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1" name="TextBox 10">
                <a:extLst>
                  <a:ext uri="{FF2B5EF4-FFF2-40B4-BE49-F238E27FC236}">
                    <a16:creationId xmlns:a16="http://schemas.microsoft.com/office/drawing/2014/main" id="{8E428EE3-344A-DE41-9B63-CFC9716E7D4E}"/>
                  </a:ext>
                </a:extLst>
              </p:cNvPr>
              <p:cNvSpPr txBox="1"/>
              <p:nvPr/>
            </p:nvSpPr>
            <p:spPr>
              <a:xfrm>
                <a:off x="1237899" y="2597161"/>
                <a:ext cx="357209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solidFill>
                      <a:schemeClr val="bg1"/>
                    </a:solidFill>
                    <a:effectLst/>
                    <a:uLnTx/>
                    <a:uFillTx/>
                    <a:latin typeface="Source Sans Pro" panose="020B0503030403020204" pitchFamily="34" charset="0"/>
                    <a:ea typeface="Roboto" panose="02000000000000000000" pitchFamily="2" charset="0"/>
                    <a:cs typeface="Roboto" panose="02000000000000000000" pitchFamily="2" charset="0"/>
                  </a:rPr>
                  <a:t>Objectives of Workshop</a:t>
                </a:r>
              </a:p>
            </p:txBody>
          </p:sp>
        </p:grpSp>
        <p:sp>
          <p:nvSpPr>
            <p:cNvPr id="7" name="Oval 6">
              <a:extLst>
                <a:ext uri="{FF2B5EF4-FFF2-40B4-BE49-F238E27FC236}">
                  <a16:creationId xmlns:a16="http://schemas.microsoft.com/office/drawing/2014/main" id="{3C55744F-2EE9-9B46-9407-463CFD44A734}"/>
                </a:ext>
              </a:extLst>
            </p:cNvPr>
            <p:cNvSpPr/>
            <p:nvPr/>
          </p:nvSpPr>
          <p:spPr>
            <a:xfrm>
              <a:off x="2437342" y="1223521"/>
              <a:ext cx="1185273" cy="1185273"/>
            </a:xfrm>
            <a:prstGeom prst="ellipse">
              <a:avLst/>
            </a:prstGeom>
            <a:solidFill>
              <a:srgbClr val="D9E7F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8" name="Graphic 7">
              <a:extLst>
                <a:ext uri="{FF2B5EF4-FFF2-40B4-BE49-F238E27FC236}">
                  <a16:creationId xmlns:a16="http://schemas.microsoft.com/office/drawing/2014/main" id="{64EAB7D5-23FF-C242-BFC9-940188C50E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78337" y="1458899"/>
              <a:ext cx="692355" cy="692355"/>
            </a:xfrm>
            <a:prstGeom prst="rect">
              <a:avLst/>
            </a:prstGeom>
          </p:spPr>
        </p:pic>
      </p:grpSp>
      <p:grpSp>
        <p:nvGrpSpPr>
          <p:cNvPr id="13" name="Group 12">
            <a:extLst>
              <a:ext uri="{FF2B5EF4-FFF2-40B4-BE49-F238E27FC236}">
                <a16:creationId xmlns:a16="http://schemas.microsoft.com/office/drawing/2014/main" id="{2EAFA99F-4B01-464B-A220-B6F0866C3E37}"/>
              </a:ext>
            </a:extLst>
          </p:cNvPr>
          <p:cNvGrpSpPr/>
          <p:nvPr userDrawn="1"/>
        </p:nvGrpSpPr>
        <p:grpSpPr>
          <a:xfrm>
            <a:off x="6680408" y="1206298"/>
            <a:ext cx="4846320" cy="4723210"/>
            <a:chOff x="6680408" y="1206298"/>
            <a:chExt cx="4846320" cy="4723210"/>
          </a:xfrm>
        </p:grpSpPr>
        <p:grpSp>
          <p:nvGrpSpPr>
            <p:cNvPr id="14" name="Group 13">
              <a:extLst>
                <a:ext uri="{FF2B5EF4-FFF2-40B4-BE49-F238E27FC236}">
                  <a16:creationId xmlns:a16="http://schemas.microsoft.com/office/drawing/2014/main" id="{AB3FBB17-49AD-3A49-A977-1EA897BA195B}"/>
                </a:ext>
              </a:extLst>
            </p:cNvPr>
            <p:cNvGrpSpPr/>
            <p:nvPr/>
          </p:nvGrpSpPr>
          <p:grpSpPr>
            <a:xfrm>
              <a:off x="6680408" y="1808445"/>
              <a:ext cx="4846320" cy="4121063"/>
              <a:chOff x="6574597" y="1828800"/>
              <a:chExt cx="3586098" cy="4121063"/>
            </a:xfrm>
          </p:grpSpPr>
          <p:sp>
            <p:nvSpPr>
              <p:cNvPr id="17" name="Rectangle 16">
                <a:extLst>
                  <a:ext uri="{FF2B5EF4-FFF2-40B4-BE49-F238E27FC236}">
                    <a16:creationId xmlns:a16="http://schemas.microsoft.com/office/drawing/2014/main" id="{E2D5728A-ECDA-6349-BBA5-0F191E9C5F68}"/>
                  </a:ext>
                </a:extLst>
              </p:cNvPr>
              <p:cNvSpPr/>
              <p:nvPr/>
            </p:nvSpPr>
            <p:spPr>
              <a:xfrm>
                <a:off x="6574597" y="2633074"/>
                <a:ext cx="3586098" cy="3316789"/>
              </a:xfrm>
              <a:prstGeom prst="rect">
                <a:avLst/>
              </a:prstGeom>
              <a:solidFill>
                <a:schemeClr val="bg1"/>
              </a:solidFill>
              <a:ln>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8" name="Rectangle 17">
                <a:extLst>
                  <a:ext uri="{FF2B5EF4-FFF2-40B4-BE49-F238E27FC236}">
                    <a16:creationId xmlns:a16="http://schemas.microsoft.com/office/drawing/2014/main" id="{74AD1372-D031-D944-A20C-D77A6F6F1337}"/>
                  </a:ext>
                </a:extLst>
              </p:cNvPr>
              <p:cNvSpPr/>
              <p:nvPr/>
            </p:nvSpPr>
            <p:spPr>
              <a:xfrm>
                <a:off x="6574597" y="1828800"/>
                <a:ext cx="3586098" cy="1536967"/>
              </a:xfrm>
              <a:prstGeom prst="rect">
                <a:avLst/>
              </a:prstGeom>
              <a:solidFill>
                <a:srgbClr val="7C9C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65760" tIns="2743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1" u="none" strike="noStrike" kern="1200" cap="none" spc="0" normalizeH="0" baseline="0" noProof="0">
                  <a:ln>
                    <a:noFill/>
                  </a:ln>
                  <a:solidFill>
                    <a:prstClr val="black">
                      <a:lumMod val="65000"/>
                      <a:lumOff val="35000"/>
                    </a:prstClr>
                  </a:solidFill>
                  <a:effectLst/>
                  <a:uLnTx/>
                  <a:uFillTx/>
                  <a:latin typeface="Source Sans Pro" panose="020B0503030403020204" pitchFamily="34" charset="0"/>
                  <a:ea typeface="Roboto Light" charset="0"/>
                  <a:cs typeface="Roboto Light" charset="0"/>
                </a:endParaRPr>
              </a:p>
            </p:txBody>
          </p:sp>
          <p:sp>
            <p:nvSpPr>
              <p:cNvPr id="19" name="TextBox 18">
                <a:extLst>
                  <a:ext uri="{FF2B5EF4-FFF2-40B4-BE49-F238E27FC236}">
                    <a16:creationId xmlns:a16="http://schemas.microsoft.com/office/drawing/2014/main" id="{8DB5603A-A16F-5645-8840-0D13E499C399}"/>
                  </a:ext>
                </a:extLst>
              </p:cNvPr>
              <p:cNvSpPr txBox="1"/>
              <p:nvPr/>
            </p:nvSpPr>
            <p:spPr>
              <a:xfrm>
                <a:off x="6588600" y="2597161"/>
                <a:ext cx="357209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a:solidFill>
                      <a:schemeClr val="bg1"/>
                    </a:solidFill>
                    <a:latin typeface="Source Sans Pro" panose="020B0503030403020204" pitchFamily="34" charset="0"/>
                    <a:ea typeface="Roboto" panose="02000000000000000000" pitchFamily="2" charset="0"/>
                    <a:cs typeface="Roboto" panose="02000000000000000000" pitchFamily="2" charset="0"/>
                  </a:rPr>
                  <a:t>Topics to Cover</a:t>
                </a:r>
                <a:endParaRPr kumimoji="0" lang="en-US" sz="2000" b="1" u="none" strike="noStrike" kern="1200" cap="none" spc="0" normalizeH="0" baseline="0" noProof="0">
                  <a:ln>
                    <a:noFill/>
                  </a:ln>
                  <a:solidFill>
                    <a:schemeClr val="bg1"/>
                  </a:solidFill>
                  <a:effectLst/>
                  <a:uLnTx/>
                  <a:uFillTx/>
                  <a:latin typeface="Source Sans Pro" panose="020B0503030403020204" pitchFamily="34" charset="0"/>
                  <a:ea typeface="Roboto" panose="02000000000000000000" pitchFamily="2" charset="0"/>
                  <a:cs typeface="Roboto" panose="02000000000000000000" pitchFamily="2" charset="0"/>
                </a:endParaRPr>
              </a:p>
            </p:txBody>
          </p:sp>
        </p:grpSp>
        <p:sp>
          <p:nvSpPr>
            <p:cNvPr id="15" name="Oval 14">
              <a:extLst>
                <a:ext uri="{FF2B5EF4-FFF2-40B4-BE49-F238E27FC236}">
                  <a16:creationId xmlns:a16="http://schemas.microsoft.com/office/drawing/2014/main" id="{178E63E9-7197-AB4E-8089-962EA0E87562}"/>
                </a:ext>
              </a:extLst>
            </p:cNvPr>
            <p:cNvSpPr/>
            <p:nvPr/>
          </p:nvSpPr>
          <p:spPr>
            <a:xfrm>
              <a:off x="8452476" y="1206298"/>
              <a:ext cx="1188720" cy="1188720"/>
            </a:xfrm>
            <a:prstGeom prst="ellipse">
              <a:avLst/>
            </a:prstGeom>
            <a:solidFill>
              <a:srgbClr val="EBF2D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ndParaRPr>
            </a:p>
          </p:txBody>
        </p:sp>
        <p:pic>
          <p:nvPicPr>
            <p:cNvPr id="16" name="Graphic 15">
              <a:extLst>
                <a:ext uri="{FF2B5EF4-FFF2-40B4-BE49-F238E27FC236}">
                  <a16:creationId xmlns:a16="http://schemas.microsoft.com/office/drawing/2014/main" id="{E877AA68-B024-0F42-AAC7-9410E2CC5D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6796" y="1480618"/>
              <a:ext cx="640080" cy="640080"/>
            </a:xfrm>
            <a:prstGeom prst="rect">
              <a:avLst/>
            </a:prstGeom>
          </p:spPr>
        </p:pic>
      </p:grpSp>
      <p:sp>
        <p:nvSpPr>
          <p:cNvPr id="21" name="Text Placeholder 13">
            <a:extLst>
              <a:ext uri="{FF2B5EF4-FFF2-40B4-BE49-F238E27FC236}">
                <a16:creationId xmlns:a16="http://schemas.microsoft.com/office/drawing/2014/main" id="{8BA125E4-F5DF-0344-BC28-2E1543D660C2}"/>
              </a:ext>
            </a:extLst>
          </p:cNvPr>
          <p:cNvSpPr>
            <a:spLocks noGrp="1"/>
          </p:cNvSpPr>
          <p:nvPr>
            <p:ph type="body" sz="quarter" idx="12" hasCustomPrompt="1"/>
          </p:nvPr>
        </p:nvSpPr>
        <p:spPr>
          <a:xfrm>
            <a:off x="949343" y="3523832"/>
            <a:ext cx="4302278" cy="2110647"/>
          </a:xfrm>
        </p:spPr>
        <p:txBody>
          <a:bodyPr anchor="t">
            <a:normAutofit/>
          </a:bodyPr>
          <a:lstStyle>
            <a:lvl1pPr marL="285750" indent="-285750">
              <a:buFont typeface="Wingdings" pitchFamily="2" charset="2"/>
              <a:buChar char="ü"/>
              <a:defRPr sz="1600">
                <a:latin typeface="+mn-lt"/>
              </a:defRPr>
            </a:lvl1pPr>
          </a:lstStyle>
          <a:p>
            <a:pPr lvl="0"/>
            <a:r>
              <a:rPr lang="en-US"/>
              <a:t>Item 1</a:t>
            </a:r>
          </a:p>
          <a:p>
            <a:pPr lvl="0"/>
            <a:r>
              <a:rPr lang="en-US"/>
              <a:t>Item 2</a:t>
            </a:r>
          </a:p>
          <a:p>
            <a:pPr lvl="0"/>
            <a:r>
              <a:rPr lang="en-US"/>
              <a:t>Item 3</a:t>
            </a:r>
          </a:p>
          <a:p>
            <a:pPr lvl="0"/>
            <a:endParaRPr lang="en-US"/>
          </a:p>
        </p:txBody>
      </p:sp>
      <p:sp>
        <p:nvSpPr>
          <p:cNvPr id="22" name="Text Placeholder 13">
            <a:extLst>
              <a:ext uri="{FF2B5EF4-FFF2-40B4-BE49-F238E27FC236}">
                <a16:creationId xmlns:a16="http://schemas.microsoft.com/office/drawing/2014/main" id="{828B0EB7-A538-4A43-8CD3-7DC6B7C0E4B5}"/>
              </a:ext>
            </a:extLst>
          </p:cNvPr>
          <p:cNvSpPr>
            <a:spLocks noGrp="1"/>
          </p:cNvSpPr>
          <p:nvPr>
            <p:ph type="body" sz="quarter" idx="13" hasCustomPrompt="1"/>
          </p:nvPr>
        </p:nvSpPr>
        <p:spPr>
          <a:xfrm>
            <a:off x="6994553" y="3529740"/>
            <a:ext cx="4302278" cy="2110647"/>
          </a:xfrm>
        </p:spPr>
        <p:txBody>
          <a:bodyPr anchor="t">
            <a:normAutofit/>
          </a:bodyPr>
          <a:lstStyle>
            <a:lvl1pPr marL="285750" indent="-285750">
              <a:buFont typeface="Wingdings" pitchFamily="2" charset="2"/>
              <a:buChar char="ü"/>
              <a:defRPr sz="1600">
                <a:latin typeface="+mn-lt"/>
              </a:defRPr>
            </a:lvl1pPr>
          </a:lstStyle>
          <a:p>
            <a:pPr lvl="0"/>
            <a:r>
              <a:rPr lang="en-US"/>
              <a:t>Item 1</a:t>
            </a:r>
          </a:p>
          <a:p>
            <a:pPr lvl="0"/>
            <a:r>
              <a:rPr lang="en-US"/>
              <a:t>Item 2</a:t>
            </a:r>
          </a:p>
          <a:p>
            <a:pPr lvl="0"/>
            <a:r>
              <a:rPr lang="en-US"/>
              <a:t>Item 3</a:t>
            </a:r>
          </a:p>
          <a:p>
            <a:pPr lvl="0"/>
            <a:endParaRPr lang="en-US"/>
          </a:p>
        </p:txBody>
      </p:sp>
      <p:sp>
        <p:nvSpPr>
          <p:cNvPr id="24" name="Text Placeholder 23">
            <a:extLst>
              <a:ext uri="{FF2B5EF4-FFF2-40B4-BE49-F238E27FC236}">
                <a16:creationId xmlns:a16="http://schemas.microsoft.com/office/drawing/2014/main" id="{D039ABF2-72B8-1847-A553-36B57B39E676}"/>
              </a:ext>
            </a:extLst>
          </p:cNvPr>
          <p:cNvSpPr>
            <a:spLocks noGrp="1"/>
          </p:cNvSpPr>
          <p:nvPr>
            <p:ph type="body" sz="quarter" idx="14" hasCustomPrompt="1"/>
          </p:nvPr>
        </p:nvSpPr>
        <p:spPr>
          <a:xfrm>
            <a:off x="7216775" y="2964206"/>
            <a:ext cx="3805238" cy="227012"/>
          </a:xfrm>
        </p:spPr>
        <p:txBody>
          <a:bodyPr>
            <a:noAutofit/>
          </a:bodyPr>
          <a:lstStyle>
            <a:lvl1pPr marL="0" indent="0" algn="ctr">
              <a:buNone/>
              <a:defRPr sz="1300" b="0" i="1">
                <a:solidFill>
                  <a:schemeClr val="bg1"/>
                </a:solidFill>
                <a:latin typeface="Source Sans Pro Light" panose="020B0503030403020204" pitchFamily="34" charset="0"/>
                <a:ea typeface="Source Sans Pro Light" panose="020B0503030403020204" pitchFamily="34" charset="0"/>
              </a:defRPr>
            </a:lvl1pPr>
          </a:lstStyle>
          <a:p>
            <a:pPr lvl="0"/>
            <a:r>
              <a:rPr lang="en-US"/>
              <a:t>Subtitle</a:t>
            </a:r>
          </a:p>
        </p:txBody>
      </p:sp>
      <p:sp>
        <p:nvSpPr>
          <p:cNvPr id="25" name="Text Placeholder 23">
            <a:extLst>
              <a:ext uri="{FF2B5EF4-FFF2-40B4-BE49-F238E27FC236}">
                <a16:creationId xmlns:a16="http://schemas.microsoft.com/office/drawing/2014/main" id="{A5BB1A3B-FE4E-4440-96C4-E79FFE04F167}"/>
              </a:ext>
            </a:extLst>
          </p:cNvPr>
          <p:cNvSpPr>
            <a:spLocks noGrp="1"/>
          </p:cNvSpPr>
          <p:nvPr>
            <p:ph type="body" sz="quarter" idx="15" hasCustomPrompt="1"/>
          </p:nvPr>
        </p:nvSpPr>
        <p:spPr>
          <a:xfrm>
            <a:off x="1185815" y="2929643"/>
            <a:ext cx="3805238" cy="227012"/>
          </a:xfrm>
        </p:spPr>
        <p:txBody>
          <a:bodyPr anchor="ctr">
            <a:noAutofit/>
          </a:bodyPr>
          <a:lstStyle>
            <a:lvl1pPr marL="0" marR="0" indent="0" algn="ctr" defTabSz="914400" rtl="0" eaLnBrk="1" fontAlgn="auto" latinLnBrk="0" hangingPunct="1">
              <a:lnSpc>
                <a:spcPct val="120000"/>
              </a:lnSpc>
              <a:spcBef>
                <a:spcPts val="0"/>
              </a:spcBef>
              <a:spcAft>
                <a:spcPts val="0"/>
              </a:spcAft>
              <a:buClrTx/>
              <a:buSzTx/>
              <a:buFontTx/>
              <a:buNone/>
              <a:tabLst/>
              <a:defRPr sz="1300" b="0" i="1">
                <a:solidFill>
                  <a:schemeClr val="bg1"/>
                </a:solidFill>
                <a:latin typeface="Source Sans Pro Light" panose="020B0503030403020204" pitchFamily="34" charset="0"/>
                <a:ea typeface="Source Sans Pro Light" panose="020B0503030403020204" pitchFamily="34" charset="0"/>
              </a:defRPr>
            </a:lvl1p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sz="1300" i="1">
                <a:solidFill>
                  <a:schemeClr val="bg1"/>
                </a:solidFill>
                <a:latin typeface="Source Sans Pro Light" panose="020B0403030403020204" pitchFamily="34" charset="0"/>
                <a:ea typeface="Roboto" panose="02000000000000000000" pitchFamily="2" charset="0"/>
                <a:cs typeface="Roboto" panose="02000000000000000000" pitchFamily="2" charset="0"/>
              </a:rPr>
              <a:t>Let’s get ahead of the game</a:t>
            </a:r>
            <a:endParaRPr kumimoji="0" lang="en-US" sz="1300" i="1" u="none" strike="noStrike" kern="1200" cap="none" spc="0" normalizeH="0" baseline="0" noProof="0">
              <a:ln>
                <a:noFill/>
              </a:ln>
              <a:solidFill>
                <a:schemeClr val="bg1"/>
              </a:solidFill>
              <a:effectLst/>
              <a:uLnTx/>
              <a:uFillTx/>
              <a:latin typeface="Source Sans Pro Light" panose="020B0403030403020204" pitchFamily="34"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879784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S Agenda (6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6"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B9C6B"/>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userDrawn="1"/>
        </p:nvGrpSpPr>
        <p:grpSpPr>
          <a:xfrm>
            <a:off x="1402976"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396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userDrawn="1"/>
        </p:nvGrpSpPr>
        <p:grpSpPr>
          <a:xfrm>
            <a:off x="1402975"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C97146"/>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CB7FC463-2190-419A-B14E-DD03716F5760}"/>
              </a:ext>
            </a:extLst>
          </p:cNvPr>
          <p:cNvGrpSpPr/>
          <p:nvPr userDrawn="1"/>
        </p:nvGrpSpPr>
        <p:grpSpPr>
          <a:xfrm>
            <a:off x="1402977" y="4460718"/>
            <a:ext cx="1300088" cy="480646"/>
            <a:chOff x="381001" y="1173181"/>
            <a:chExt cx="1300088" cy="480646"/>
          </a:xfrm>
        </p:grpSpPr>
        <p:sp>
          <p:nvSpPr>
            <p:cNvPr id="18" name="Oval 17">
              <a:extLst>
                <a:ext uri="{FF2B5EF4-FFF2-40B4-BE49-F238E27FC236}">
                  <a16:creationId xmlns:a16="http://schemas.microsoft.com/office/drawing/2014/main" id="{31C31F9B-2A96-4030-BA61-27D2640BEA0B}"/>
                </a:ext>
              </a:extLst>
            </p:cNvPr>
            <p:cNvSpPr/>
            <p:nvPr/>
          </p:nvSpPr>
          <p:spPr>
            <a:xfrm>
              <a:off x="381001" y="1173181"/>
              <a:ext cx="480646" cy="480646"/>
            </a:xfrm>
            <a:prstGeom prst="ellipse">
              <a:avLst/>
            </a:prstGeom>
            <a:solidFill>
              <a:srgbClr val="6D6B82"/>
            </a:solidFill>
            <a:ln w="38100">
              <a:solidFill>
                <a:srgbClr val="DBD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5</a:t>
              </a:r>
            </a:p>
          </p:txBody>
        </p:sp>
        <p:cxnSp>
          <p:nvCxnSpPr>
            <p:cNvPr id="19" name="Straight Arrow Connector 18">
              <a:extLst>
                <a:ext uri="{FF2B5EF4-FFF2-40B4-BE49-F238E27FC236}">
                  <a16:creationId xmlns:a16="http://schemas.microsoft.com/office/drawing/2014/main" id="{58856A1C-BF91-4466-957A-5A4F72418AAE}"/>
                </a:ext>
              </a:extLst>
            </p:cNvPr>
            <p:cNvCxnSpPr>
              <a:cxnSpLocks/>
              <a:stCxn id="18" idx="6"/>
            </p:cNvCxnSpPr>
            <p:nvPr/>
          </p:nvCxnSpPr>
          <p:spPr>
            <a:xfrm>
              <a:off x="861647" y="1413504"/>
              <a:ext cx="819442" cy="0"/>
            </a:xfrm>
            <a:prstGeom prst="straightConnector1">
              <a:avLst/>
            </a:prstGeom>
            <a:ln>
              <a:solidFill>
                <a:srgbClr val="CAC8C8"/>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6"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04876"/>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0" y="1268881"/>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0" y="2078055"/>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0" y="2887229"/>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0" y="3696403"/>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
        <p:nvSpPr>
          <p:cNvPr id="37" name="Text Placeholder 32">
            <a:extLst>
              <a:ext uri="{FF2B5EF4-FFF2-40B4-BE49-F238E27FC236}">
                <a16:creationId xmlns:a16="http://schemas.microsoft.com/office/drawing/2014/main" id="{73AE8C49-8961-4E01-83CA-09A7C393A43B}"/>
              </a:ext>
            </a:extLst>
          </p:cNvPr>
          <p:cNvSpPr>
            <a:spLocks noGrp="1"/>
          </p:cNvSpPr>
          <p:nvPr>
            <p:ph type="body" sz="quarter" idx="14" hasCustomPrompt="1"/>
          </p:nvPr>
        </p:nvSpPr>
        <p:spPr>
          <a:xfrm>
            <a:off x="2824260" y="4505577"/>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5 title here</a:t>
            </a:r>
          </a:p>
        </p:txBody>
      </p:sp>
      <p:grpSp>
        <p:nvGrpSpPr>
          <p:cNvPr id="25" name="Group 24">
            <a:extLst>
              <a:ext uri="{FF2B5EF4-FFF2-40B4-BE49-F238E27FC236}">
                <a16:creationId xmlns:a16="http://schemas.microsoft.com/office/drawing/2014/main" id="{0B8BAB53-1948-4A60-8A64-AEEB9BB132C7}"/>
              </a:ext>
            </a:extLst>
          </p:cNvPr>
          <p:cNvGrpSpPr/>
          <p:nvPr userDrawn="1"/>
        </p:nvGrpSpPr>
        <p:grpSpPr>
          <a:xfrm>
            <a:off x="1402976" y="5255709"/>
            <a:ext cx="1300088" cy="480646"/>
            <a:chOff x="381001" y="1173181"/>
            <a:chExt cx="1300088" cy="480646"/>
          </a:xfrm>
        </p:grpSpPr>
        <p:sp>
          <p:nvSpPr>
            <p:cNvPr id="26" name="Oval 25">
              <a:extLst>
                <a:ext uri="{FF2B5EF4-FFF2-40B4-BE49-F238E27FC236}">
                  <a16:creationId xmlns:a16="http://schemas.microsoft.com/office/drawing/2014/main" id="{964EFB4B-945B-4609-B3DD-6622CC5DC0A4}"/>
                </a:ext>
              </a:extLst>
            </p:cNvPr>
            <p:cNvSpPr/>
            <p:nvPr/>
          </p:nvSpPr>
          <p:spPr>
            <a:xfrm>
              <a:off x="381001" y="1173181"/>
              <a:ext cx="480646" cy="480646"/>
            </a:xfrm>
            <a:prstGeom prst="ellipse">
              <a:avLst/>
            </a:prstGeom>
            <a:solidFill>
              <a:srgbClr val="699BC5"/>
            </a:solidFill>
            <a:ln w="38100">
              <a:solidFill>
                <a:srgbClr val="ADCD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6</a:t>
              </a:r>
            </a:p>
          </p:txBody>
        </p:sp>
        <p:cxnSp>
          <p:nvCxnSpPr>
            <p:cNvPr id="27" name="Straight Arrow Connector 26">
              <a:extLst>
                <a:ext uri="{FF2B5EF4-FFF2-40B4-BE49-F238E27FC236}">
                  <a16:creationId xmlns:a16="http://schemas.microsoft.com/office/drawing/2014/main" id="{67600581-B47F-419C-86CB-F8292B6E8163}"/>
                </a:ext>
              </a:extLst>
            </p:cNvPr>
            <p:cNvCxnSpPr>
              <a:cxnSpLocks/>
              <a:stCxn id="26" idx="6"/>
            </p:cNvCxnSpPr>
            <p:nvPr/>
          </p:nvCxnSpPr>
          <p:spPr>
            <a:xfrm>
              <a:off x="861647" y="1413504"/>
              <a:ext cx="819442" cy="0"/>
            </a:xfrm>
            <a:prstGeom prst="straightConnector1">
              <a:avLst/>
            </a:prstGeom>
            <a:ln>
              <a:solidFill>
                <a:srgbClr val="ADCDE6"/>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2" name="Text Placeholder 32">
            <a:extLst>
              <a:ext uri="{FF2B5EF4-FFF2-40B4-BE49-F238E27FC236}">
                <a16:creationId xmlns:a16="http://schemas.microsoft.com/office/drawing/2014/main" id="{91B60134-81E2-44CF-AD31-16551E54993B}"/>
              </a:ext>
            </a:extLst>
          </p:cNvPr>
          <p:cNvSpPr>
            <a:spLocks noGrp="1"/>
          </p:cNvSpPr>
          <p:nvPr>
            <p:ph type="body" sz="quarter" idx="15" hasCustomPrompt="1"/>
          </p:nvPr>
        </p:nvSpPr>
        <p:spPr>
          <a:xfrm>
            <a:off x="2824260" y="5255343"/>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6 title here</a:t>
            </a:r>
          </a:p>
        </p:txBody>
      </p:sp>
    </p:spTree>
    <p:extLst>
      <p:ext uri="{BB962C8B-B14F-4D97-AF65-F5344CB8AC3E}">
        <p14:creationId xmlns:p14="http://schemas.microsoft.com/office/powerpoint/2010/main" val="3601538448"/>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S Agenda (5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6"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B9C6B"/>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userDrawn="1"/>
        </p:nvGrpSpPr>
        <p:grpSpPr>
          <a:xfrm>
            <a:off x="1402976"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396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userDrawn="1"/>
        </p:nvGrpSpPr>
        <p:grpSpPr>
          <a:xfrm>
            <a:off x="1402975"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C97146"/>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CB7FC463-2190-419A-B14E-DD03716F5760}"/>
              </a:ext>
            </a:extLst>
          </p:cNvPr>
          <p:cNvGrpSpPr/>
          <p:nvPr userDrawn="1"/>
        </p:nvGrpSpPr>
        <p:grpSpPr>
          <a:xfrm>
            <a:off x="1402977" y="4460718"/>
            <a:ext cx="1300088" cy="480646"/>
            <a:chOff x="381001" y="1173181"/>
            <a:chExt cx="1300088" cy="480646"/>
          </a:xfrm>
        </p:grpSpPr>
        <p:sp>
          <p:nvSpPr>
            <p:cNvPr id="18" name="Oval 17">
              <a:extLst>
                <a:ext uri="{FF2B5EF4-FFF2-40B4-BE49-F238E27FC236}">
                  <a16:creationId xmlns:a16="http://schemas.microsoft.com/office/drawing/2014/main" id="{31C31F9B-2A96-4030-BA61-27D2640BEA0B}"/>
                </a:ext>
              </a:extLst>
            </p:cNvPr>
            <p:cNvSpPr/>
            <p:nvPr/>
          </p:nvSpPr>
          <p:spPr>
            <a:xfrm>
              <a:off x="381001" y="1173181"/>
              <a:ext cx="480646" cy="480646"/>
            </a:xfrm>
            <a:prstGeom prst="ellipse">
              <a:avLst/>
            </a:prstGeom>
            <a:solidFill>
              <a:srgbClr val="6D6B82"/>
            </a:solidFill>
            <a:ln w="38100">
              <a:solidFill>
                <a:srgbClr val="DBD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5</a:t>
              </a:r>
            </a:p>
          </p:txBody>
        </p:sp>
        <p:cxnSp>
          <p:nvCxnSpPr>
            <p:cNvPr id="19" name="Straight Arrow Connector 18">
              <a:extLst>
                <a:ext uri="{FF2B5EF4-FFF2-40B4-BE49-F238E27FC236}">
                  <a16:creationId xmlns:a16="http://schemas.microsoft.com/office/drawing/2014/main" id="{58856A1C-BF91-4466-957A-5A4F72418AAE}"/>
                </a:ext>
              </a:extLst>
            </p:cNvPr>
            <p:cNvCxnSpPr>
              <a:cxnSpLocks/>
              <a:stCxn id="18" idx="6"/>
            </p:cNvCxnSpPr>
            <p:nvPr/>
          </p:nvCxnSpPr>
          <p:spPr>
            <a:xfrm>
              <a:off x="861647" y="1413504"/>
              <a:ext cx="819442" cy="0"/>
            </a:xfrm>
            <a:prstGeom prst="straightConnector1">
              <a:avLst/>
            </a:prstGeom>
            <a:ln>
              <a:solidFill>
                <a:srgbClr val="B2AEC2"/>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6"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04876"/>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0" y="1268881"/>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0" y="2078055"/>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0" y="2887229"/>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0" y="3696403"/>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
        <p:nvSpPr>
          <p:cNvPr id="37" name="Text Placeholder 32">
            <a:extLst>
              <a:ext uri="{FF2B5EF4-FFF2-40B4-BE49-F238E27FC236}">
                <a16:creationId xmlns:a16="http://schemas.microsoft.com/office/drawing/2014/main" id="{73AE8C49-8961-4E01-83CA-09A7C393A43B}"/>
              </a:ext>
            </a:extLst>
          </p:cNvPr>
          <p:cNvSpPr>
            <a:spLocks noGrp="1"/>
          </p:cNvSpPr>
          <p:nvPr>
            <p:ph type="body" sz="quarter" idx="14" hasCustomPrompt="1"/>
          </p:nvPr>
        </p:nvSpPr>
        <p:spPr>
          <a:xfrm>
            <a:off x="2824260" y="4505577"/>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5 title here</a:t>
            </a:r>
          </a:p>
        </p:txBody>
      </p:sp>
    </p:spTree>
    <p:extLst>
      <p:ext uri="{BB962C8B-B14F-4D97-AF65-F5344CB8AC3E}">
        <p14:creationId xmlns:p14="http://schemas.microsoft.com/office/powerpoint/2010/main" val="2101581827"/>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S Agenda (4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6" y="2075748"/>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B9C6B"/>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FDB15E5-1A0F-4EBA-B471-7BC29A027641}"/>
              </a:ext>
            </a:extLst>
          </p:cNvPr>
          <p:cNvGrpSpPr/>
          <p:nvPr userDrawn="1"/>
        </p:nvGrpSpPr>
        <p:grpSpPr>
          <a:xfrm>
            <a:off x="1402976" y="2870738"/>
            <a:ext cx="1300088" cy="480646"/>
            <a:chOff x="381001" y="1173181"/>
            <a:chExt cx="1300088" cy="480646"/>
          </a:xfrm>
        </p:grpSpPr>
        <p:sp>
          <p:nvSpPr>
            <p:cNvPr id="10" name="Oval 9">
              <a:extLst>
                <a:ext uri="{FF2B5EF4-FFF2-40B4-BE49-F238E27FC236}">
                  <a16:creationId xmlns:a16="http://schemas.microsoft.com/office/drawing/2014/main" id="{C43E8313-2843-44D1-8BD8-B393A01EA021}"/>
                </a:ext>
              </a:extLst>
            </p:cNvPr>
            <p:cNvSpPr/>
            <p:nvPr/>
          </p:nvSpPr>
          <p:spPr>
            <a:xfrm>
              <a:off x="381001" y="1173181"/>
              <a:ext cx="480646" cy="480646"/>
            </a:xfrm>
            <a:prstGeom prst="ellipse">
              <a:avLst/>
            </a:prstGeom>
            <a:solidFill>
              <a:srgbClr val="F39662"/>
            </a:solidFill>
            <a:ln w="38100">
              <a:solidFill>
                <a:srgbClr val="FEC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3</a:t>
              </a:r>
            </a:p>
          </p:txBody>
        </p:sp>
        <p:cxnSp>
          <p:nvCxnSpPr>
            <p:cNvPr id="13" name="Straight Arrow Connector 12">
              <a:extLst>
                <a:ext uri="{FF2B5EF4-FFF2-40B4-BE49-F238E27FC236}">
                  <a16:creationId xmlns:a16="http://schemas.microsoft.com/office/drawing/2014/main" id="{7EA71EF6-C901-4523-803B-403AF1B54C59}"/>
                </a:ext>
              </a:extLst>
            </p:cNvPr>
            <p:cNvCxnSpPr>
              <a:cxnSpLocks/>
              <a:stCxn id="10" idx="6"/>
            </p:cNvCxnSpPr>
            <p:nvPr/>
          </p:nvCxnSpPr>
          <p:spPr>
            <a:xfrm>
              <a:off x="861647" y="1413504"/>
              <a:ext cx="819442" cy="0"/>
            </a:xfrm>
            <a:prstGeom prst="straightConnector1">
              <a:avLst/>
            </a:prstGeom>
            <a:ln>
              <a:solidFill>
                <a:srgbClr val="FEC994"/>
              </a:solidFill>
              <a:roun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B93B3A1-674A-4552-93E1-35838D26E496}"/>
              </a:ext>
            </a:extLst>
          </p:cNvPr>
          <p:cNvGrpSpPr/>
          <p:nvPr userDrawn="1"/>
        </p:nvGrpSpPr>
        <p:grpSpPr>
          <a:xfrm>
            <a:off x="1402975" y="3665728"/>
            <a:ext cx="1300088" cy="480646"/>
            <a:chOff x="381001" y="1173181"/>
            <a:chExt cx="1300088" cy="480646"/>
          </a:xfrm>
        </p:grpSpPr>
        <p:sp>
          <p:nvSpPr>
            <p:cNvPr id="15" name="Oval 14">
              <a:extLst>
                <a:ext uri="{FF2B5EF4-FFF2-40B4-BE49-F238E27FC236}">
                  <a16:creationId xmlns:a16="http://schemas.microsoft.com/office/drawing/2014/main" id="{AC9DB468-B8D0-4EEA-B997-42019C56E061}"/>
                </a:ext>
              </a:extLst>
            </p:cNvPr>
            <p:cNvSpPr/>
            <p:nvPr/>
          </p:nvSpPr>
          <p:spPr>
            <a:xfrm>
              <a:off x="381001" y="1173181"/>
              <a:ext cx="480646" cy="480646"/>
            </a:xfrm>
            <a:prstGeom prst="ellipse">
              <a:avLst/>
            </a:prstGeom>
            <a:solidFill>
              <a:srgbClr val="C97146"/>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4</a:t>
              </a:r>
            </a:p>
          </p:txBody>
        </p:sp>
        <p:cxnSp>
          <p:nvCxnSpPr>
            <p:cNvPr id="16" name="Straight Arrow Connector 15">
              <a:extLst>
                <a:ext uri="{FF2B5EF4-FFF2-40B4-BE49-F238E27FC236}">
                  <a16:creationId xmlns:a16="http://schemas.microsoft.com/office/drawing/2014/main" id="{C381E074-AD88-41B6-9DAD-99DDD69D5687}"/>
                </a:ext>
              </a:extLst>
            </p:cNvPr>
            <p:cNvCxnSpPr>
              <a:cxnSpLocks/>
              <a:stCxn id="15"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6"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04876"/>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0" y="1268881"/>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0" y="2078055"/>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0" y="2887229"/>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sp>
        <p:nvSpPr>
          <p:cNvPr id="36" name="Text Placeholder 32">
            <a:extLst>
              <a:ext uri="{FF2B5EF4-FFF2-40B4-BE49-F238E27FC236}">
                <a16:creationId xmlns:a16="http://schemas.microsoft.com/office/drawing/2014/main" id="{13F3AA79-C723-47F2-9768-E16BA63CEE61}"/>
              </a:ext>
            </a:extLst>
          </p:cNvPr>
          <p:cNvSpPr>
            <a:spLocks noGrp="1"/>
          </p:cNvSpPr>
          <p:nvPr>
            <p:ph type="body" sz="quarter" idx="13" hasCustomPrompt="1"/>
          </p:nvPr>
        </p:nvSpPr>
        <p:spPr>
          <a:xfrm>
            <a:off x="2824260" y="3696403"/>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4 title here</a:t>
            </a:r>
          </a:p>
        </p:txBody>
      </p:sp>
    </p:spTree>
    <p:extLst>
      <p:ext uri="{BB962C8B-B14F-4D97-AF65-F5344CB8AC3E}">
        <p14:creationId xmlns:p14="http://schemas.microsoft.com/office/powerpoint/2010/main" val="2705535634"/>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S Agenda (3 items)">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D962A63-F1A4-9D45-9730-C91D1275DCB0}"/>
              </a:ext>
            </a:extLst>
          </p:cNvPr>
          <p:cNvSpPr txBox="1"/>
          <p:nvPr userDrawn="1"/>
        </p:nvSpPr>
        <p:spPr>
          <a:xfrm>
            <a:off x="49896" y="6553200"/>
            <a:ext cx="325730" cy="2616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fld id="{46655B4B-1299-CB45-9C20-FE176FFDD7AA}" type="slidenum">
              <a:rPr kumimoji="0" lang="en-US" sz="1100" b="0" i="0" u="none" strike="noStrike" kern="1200" cap="none" spc="0" normalizeH="0" baseline="0" noProof="0" smtClean="0">
                <a:ln>
                  <a:noFill/>
                </a:ln>
                <a:solidFill>
                  <a:schemeClr val="tx1">
                    <a:lumMod val="50000"/>
                    <a:lumOff val="50000"/>
                  </a:schemeClr>
                </a:solidFill>
                <a:effectLst/>
                <a:uLnTx/>
                <a:uFillTx/>
                <a:latin typeface="Source Sans Pro Light" panose="020B0403030403020204" pitchFamily="34" charset="0"/>
                <a:ea typeface="+mn-ea"/>
                <a:cs typeface="Roboto Light"/>
              </a:rPr>
              <a:t>‹#›</a:t>
            </a:fld>
            <a:endParaRPr kumimoji="0" lang="en-US" sz="1100" b="0" i="0" u="none" strike="noStrike" kern="1200" cap="none" spc="0" normalizeH="0" baseline="0" noProof="0">
              <a:ln>
                <a:noFill/>
              </a:ln>
              <a:solidFill>
                <a:schemeClr val="tx1">
                  <a:lumMod val="50000"/>
                  <a:lumOff val="50000"/>
                </a:schemeClr>
              </a:solidFill>
              <a:effectLst/>
              <a:uLnTx/>
              <a:uFillTx/>
              <a:latin typeface="Source Sans Pro Light" panose="020B0403030403020204" pitchFamily="34" charset="0"/>
              <a:ea typeface="+mn-ea"/>
              <a:cs typeface="Roboto Light"/>
            </a:endParaRPr>
          </a:p>
        </p:txBody>
      </p:sp>
      <p:grpSp>
        <p:nvGrpSpPr>
          <p:cNvPr id="5" name="Group 4">
            <a:extLst>
              <a:ext uri="{FF2B5EF4-FFF2-40B4-BE49-F238E27FC236}">
                <a16:creationId xmlns:a16="http://schemas.microsoft.com/office/drawing/2014/main" id="{C6BAF5F4-4870-41A2-A27B-25DA6DB9F4A9}"/>
              </a:ext>
            </a:extLst>
          </p:cNvPr>
          <p:cNvGrpSpPr/>
          <p:nvPr userDrawn="1"/>
        </p:nvGrpSpPr>
        <p:grpSpPr>
          <a:xfrm>
            <a:off x="1402976" y="2442892"/>
            <a:ext cx="1300088" cy="480646"/>
            <a:chOff x="381001" y="1173181"/>
            <a:chExt cx="1300088" cy="480646"/>
          </a:xfrm>
        </p:grpSpPr>
        <p:sp>
          <p:nvSpPr>
            <p:cNvPr id="6" name="Oval 5">
              <a:extLst>
                <a:ext uri="{FF2B5EF4-FFF2-40B4-BE49-F238E27FC236}">
                  <a16:creationId xmlns:a16="http://schemas.microsoft.com/office/drawing/2014/main" id="{8E1BC00B-1C37-401E-A0F5-1EDFAE80E4C6}"/>
                </a:ext>
              </a:extLst>
            </p:cNvPr>
            <p:cNvSpPr/>
            <p:nvPr/>
          </p:nvSpPr>
          <p:spPr>
            <a:xfrm>
              <a:off x="381001" y="1173181"/>
              <a:ext cx="480646" cy="480646"/>
            </a:xfrm>
            <a:prstGeom prst="ellipse">
              <a:avLst/>
            </a:prstGeom>
            <a:solidFill>
              <a:srgbClr val="7B9C6B"/>
            </a:solidFill>
            <a:ln w="38100">
              <a:solidFill>
                <a:srgbClr val="B7DB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2</a:t>
              </a:r>
            </a:p>
          </p:txBody>
        </p:sp>
        <p:cxnSp>
          <p:nvCxnSpPr>
            <p:cNvPr id="8" name="Straight Arrow Connector 7">
              <a:extLst>
                <a:ext uri="{FF2B5EF4-FFF2-40B4-BE49-F238E27FC236}">
                  <a16:creationId xmlns:a16="http://schemas.microsoft.com/office/drawing/2014/main" id="{4F1B6AB5-42FC-4F94-BAA1-2ADB0FB948C1}"/>
                </a:ext>
              </a:extLst>
            </p:cNvPr>
            <p:cNvCxnSpPr>
              <a:cxnSpLocks/>
              <a:stCxn id="6" idx="6"/>
            </p:cNvCxnSpPr>
            <p:nvPr/>
          </p:nvCxnSpPr>
          <p:spPr>
            <a:xfrm>
              <a:off x="861647" y="1413504"/>
              <a:ext cx="819442" cy="0"/>
            </a:xfrm>
            <a:prstGeom prst="straightConnector1">
              <a:avLst/>
            </a:prstGeom>
            <a:ln>
              <a:solidFill>
                <a:srgbClr val="B7DB93"/>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28" name="Text Placeholder 14">
            <a:extLst>
              <a:ext uri="{FF2B5EF4-FFF2-40B4-BE49-F238E27FC236}">
                <a16:creationId xmlns:a16="http://schemas.microsoft.com/office/drawing/2014/main" id="{95AD687B-37CC-4823-985B-AB1B16A86CD0}"/>
              </a:ext>
            </a:extLst>
          </p:cNvPr>
          <p:cNvSpPr txBox="1">
            <a:spLocks/>
          </p:cNvSpPr>
          <p:nvPr userDrawn="1"/>
        </p:nvSpPr>
        <p:spPr>
          <a:xfrm>
            <a:off x="551874" y="181707"/>
            <a:ext cx="7816850" cy="51435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1" i="0" kern="1200">
                <a:solidFill>
                  <a:schemeClr val="tx1"/>
                </a:solidFill>
                <a:latin typeface="Source Sans Pro SemiBold" panose="020B0503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004876"/>
                </a:solidFill>
                <a:ea typeface="HELVETICA NEUE CONDENSED" panose="02000503000000020004" pitchFamily="2" charset="0"/>
                <a:cs typeface="HELVETICA NEUE CONDENSED" panose="02000503000000020004" pitchFamily="2" charset="0"/>
              </a:rPr>
              <a:t>Agenda</a:t>
            </a:r>
          </a:p>
          <a:p>
            <a:pPr>
              <a:defRPr/>
            </a:pPr>
            <a:r>
              <a:rPr lang="en-US" sz="1500" b="0">
                <a:solidFill>
                  <a:schemeClr val="tx1">
                    <a:lumMod val="50000"/>
                    <a:lumOff val="50000"/>
                  </a:schemeClr>
                </a:solidFill>
                <a:latin typeface="Source Sans Pro Light" panose="020B0403030403020204" pitchFamily="34" charset="0"/>
                <a:ea typeface="Helvetica Neue Light" panose="02000403000000020004" pitchFamily="2" charset="0"/>
                <a:cs typeface="Helvetica Neue" panose="02000503000000020004" pitchFamily="2" charset="0"/>
              </a:rPr>
              <a:t>What we will accomplish during this meeting</a:t>
            </a:r>
          </a:p>
          <a:p>
            <a:pPr>
              <a:defRPr/>
            </a:pPr>
            <a:endParaRPr lang="en-US" b="0">
              <a:solidFill>
                <a:schemeClr val="tx1">
                  <a:lumMod val="50000"/>
                  <a:lumOff val="50000"/>
                </a:schemeClr>
              </a:solidFill>
              <a:latin typeface="Source Sans Pro" panose="020B0503030403020204" pitchFamily="34" charset="0"/>
              <a:ea typeface="Roboto Light" charset="0"/>
              <a:cs typeface="Roboto Light" charset="0"/>
            </a:endParaRPr>
          </a:p>
        </p:txBody>
      </p:sp>
      <p:grpSp>
        <p:nvGrpSpPr>
          <p:cNvPr id="29" name="Group 28">
            <a:extLst>
              <a:ext uri="{FF2B5EF4-FFF2-40B4-BE49-F238E27FC236}">
                <a16:creationId xmlns:a16="http://schemas.microsoft.com/office/drawing/2014/main" id="{6C462AC2-923B-4117-84A1-9760FE478452}"/>
              </a:ext>
            </a:extLst>
          </p:cNvPr>
          <p:cNvGrpSpPr/>
          <p:nvPr userDrawn="1"/>
        </p:nvGrpSpPr>
        <p:grpSpPr>
          <a:xfrm>
            <a:off x="1402976" y="1259320"/>
            <a:ext cx="1300088" cy="480646"/>
            <a:chOff x="381001" y="1173181"/>
            <a:chExt cx="1300088" cy="480646"/>
          </a:xfrm>
        </p:grpSpPr>
        <p:sp>
          <p:nvSpPr>
            <p:cNvPr id="30" name="Oval 29">
              <a:extLst>
                <a:ext uri="{FF2B5EF4-FFF2-40B4-BE49-F238E27FC236}">
                  <a16:creationId xmlns:a16="http://schemas.microsoft.com/office/drawing/2014/main" id="{865EB999-1F44-4A23-A606-20E16166117A}"/>
                </a:ext>
              </a:extLst>
            </p:cNvPr>
            <p:cNvSpPr/>
            <p:nvPr/>
          </p:nvSpPr>
          <p:spPr>
            <a:xfrm>
              <a:off x="381001" y="1173181"/>
              <a:ext cx="480646" cy="480646"/>
            </a:xfrm>
            <a:prstGeom prst="ellipse">
              <a:avLst/>
            </a:prstGeom>
            <a:solidFill>
              <a:srgbClr val="004876"/>
            </a:solidFill>
            <a:ln w="38100">
              <a:solidFill>
                <a:srgbClr val="6899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1</a:t>
              </a:r>
            </a:p>
          </p:txBody>
        </p:sp>
        <p:cxnSp>
          <p:nvCxnSpPr>
            <p:cNvPr id="31" name="Straight Arrow Connector 30">
              <a:extLst>
                <a:ext uri="{FF2B5EF4-FFF2-40B4-BE49-F238E27FC236}">
                  <a16:creationId xmlns:a16="http://schemas.microsoft.com/office/drawing/2014/main" id="{B4923A3D-332A-4AB6-9FAD-74AAED02BDD0}"/>
                </a:ext>
              </a:extLst>
            </p:cNvPr>
            <p:cNvCxnSpPr>
              <a:cxnSpLocks/>
              <a:stCxn id="30" idx="6"/>
            </p:cNvCxnSpPr>
            <p:nvPr/>
          </p:nvCxnSpPr>
          <p:spPr>
            <a:xfrm>
              <a:off x="861647" y="1413504"/>
              <a:ext cx="819442" cy="0"/>
            </a:xfrm>
            <a:prstGeom prst="straightConnector1">
              <a:avLst/>
            </a:prstGeom>
            <a:ln>
              <a:solidFill>
                <a:srgbClr val="6899C5"/>
              </a:solidFill>
              <a:round/>
              <a:headEnd type="none"/>
              <a:tailEnd type="oval"/>
            </a:ln>
          </p:spPr>
          <p:style>
            <a:lnRef idx="1">
              <a:schemeClr val="accent1"/>
            </a:lnRef>
            <a:fillRef idx="0">
              <a:schemeClr val="accent1"/>
            </a:fillRef>
            <a:effectRef idx="0">
              <a:schemeClr val="accent1"/>
            </a:effectRef>
            <a:fontRef idx="minor">
              <a:schemeClr val="tx1"/>
            </a:fontRef>
          </p:style>
        </p:cxnSp>
      </p:grpSp>
      <p:sp>
        <p:nvSpPr>
          <p:cNvPr id="33" name="Text Placeholder 32">
            <a:extLst>
              <a:ext uri="{FF2B5EF4-FFF2-40B4-BE49-F238E27FC236}">
                <a16:creationId xmlns:a16="http://schemas.microsoft.com/office/drawing/2014/main" id="{55D301B8-0042-4B2D-ACCA-450AD6532071}"/>
              </a:ext>
            </a:extLst>
          </p:cNvPr>
          <p:cNvSpPr>
            <a:spLocks noGrp="1"/>
          </p:cNvSpPr>
          <p:nvPr>
            <p:ph type="body" sz="quarter" idx="10" hasCustomPrompt="1"/>
          </p:nvPr>
        </p:nvSpPr>
        <p:spPr>
          <a:xfrm>
            <a:off x="2824260" y="1268881"/>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1 title here</a:t>
            </a:r>
          </a:p>
        </p:txBody>
      </p:sp>
      <p:sp>
        <p:nvSpPr>
          <p:cNvPr id="34" name="Text Placeholder 32">
            <a:extLst>
              <a:ext uri="{FF2B5EF4-FFF2-40B4-BE49-F238E27FC236}">
                <a16:creationId xmlns:a16="http://schemas.microsoft.com/office/drawing/2014/main" id="{B4C9D868-5A2E-44E5-BE03-08D2BFDAF3F4}"/>
              </a:ext>
            </a:extLst>
          </p:cNvPr>
          <p:cNvSpPr>
            <a:spLocks noGrp="1"/>
          </p:cNvSpPr>
          <p:nvPr>
            <p:ph type="body" sz="quarter" idx="11" hasCustomPrompt="1"/>
          </p:nvPr>
        </p:nvSpPr>
        <p:spPr>
          <a:xfrm>
            <a:off x="2824260" y="2453914"/>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2 title here</a:t>
            </a:r>
          </a:p>
        </p:txBody>
      </p:sp>
      <p:sp>
        <p:nvSpPr>
          <p:cNvPr id="35" name="Text Placeholder 32">
            <a:extLst>
              <a:ext uri="{FF2B5EF4-FFF2-40B4-BE49-F238E27FC236}">
                <a16:creationId xmlns:a16="http://schemas.microsoft.com/office/drawing/2014/main" id="{879555CA-9BFF-4C80-9B1F-73D406CC2A94}"/>
              </a:ext>
            </a:extLst>
          </p:cNvPr>
          <p:cNvSpPr>
            <a:spLocks noGrp="1"/>
          </p:cNvSpPr>
          <p:nvPr>
            <p:ph type="body" sz="quarter" idx="12" hasCustomPrompt="1"/>
          </p:nvPr>
        </p:nvSpPr>
        <p:spPr>
          <a:xfrm>
            <a:off x="2824260" y="3638946"/>
            <a:ext cx="2736850" cy="481012"/>
          </a:xfrm>
        </p:spPr>
        <p:txBody>
          <a:bodyPr>
            <a:normAutofit/>
          </a:bodyPr>
          <a:lstStyle>
            <a:lvl1pPr marL="0" indent="0">
              <a:buNone/>
              <a:defRPr sz="2000" b="0">
                <a:latin typeface="Source Sans Pro SemiBold" panose="020B0603030403020204" pitchFamily="34" charset="0"/>
                <a:ea typeface="Source Sans Pro SemiBold" panose="020B0603030403020204" pitchFamily="34" charset="0"/>
              </a:defRPr>
            </a:lvl1pPr>
          </a:lstStyle>
          <a:p>
            <a:pPr marL="228600" marR="0" lvl="0" indent="-22860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a:ln>
                  <a:noFill/>
                </a:ln>
                <a:solidFill>
                  <a:prstClr val="black"/>
                </a:solidFill>
                <a:effectLst/>
                <a:uLnTx/>
                <a:uFillTx/>
                <a:latin typeface="Source Sans Pro SemiBold" panose="020B0503030403020204" pitchFamily="34" charset="0"/>
                <a:ea typeface="+mn-ea"/>
                <a:cs typeface="+mn-cs"/>
              </a:rPr>
              <a:t>Agenda 3 title here</a:t>
            </a:r>
          </a:p>
        </p:txBody>
      </p:sp>
      <p:grpSp>
        <p:nvGrpSpPr>
          <p:cNvPr id="21" name="Group 20">
            <a:extLst>
              <a:ext uri="{FF2B5EF4-FFF2-40B4-BE49-F238E27FC236}">
                <a16:creationId xmlns:a16="http://schemas.microsoft.com/office/drawing/2014/main" id="{97FC7924-9189-4514-9EBE-F9B5D166FE3F}"/>
              </a:ext>
            </a:extLst>
          </p:cNvPr>
          <p:cNvGrpSpPr/>
          <p:nvPr userDrawn="1"/>
        </p:nvGrpSpPr>
        <p:grpSpPr>
          <a:xfrm>
            <a:off x="1402975" y="3626463"/>
            <a:ext cx="1300088" cy="480646"/>
            <a:chOff x="381001" y="1173181"/>
            <a:chExt cx="1300088" cy="480646"/>
          </a:xfrm>
        </p:grpSpPr>
        <p:sp>
          <p:nvSpPr>
            <p:cNvPr id="22" name="Oval 21">
              <a:extLst>
                <a:ext uri="{FF2B5EF4-FFF2-40B4-BE49-F238E27FC236}">
                  <a16:creationId xmlns:a16="http://schemas.microsoft.com/office/drawing/2014/main" id="{E0CFFCAF-FD45-4217-9330-E05FD2A8AFA7}"/>
                </a:ext>
              </a:extLst>
            </p:cNvPr>
            <p:cNvSpPr/>
            <p:nvPr/>
          </p:nvSpPr>
          <p:spPr>
            <a:xfrm>
              <a:off x="381001" y="1173181"/>
              <a:ext cx="480646" cy="480646"/>
            </a:xfrm>
            <a:prstGeom prst="ellipse">
              <a:avLst/>
            </a:prstGeom>
            <a:solidFill>
              <a:srgbClr val="C97146"/>
            </a:solidFill>
            <a:ln w="38100">
              <a:solidFill>
                <a:srgbClr val="F994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ource Sans Pro" panose="020B0503030403020204" pitchFamily="34" charset="0"/>
                </a:rPr>
                <a:t>3</a:t>
              </a:r>
            </a:p>
          </p:txBody>
        </p:sp>
        <p:cxnSp>
          <p:nvCxnSpPr>
            <p:cNvPr id="23" name="Straight Arrow Connector 22">
              <a:extLst>
                <a:ext uri="{FF2B5EF4-FFF2-40B4-BE49-F238E27FC236}">
                  <a16:creationId xmlns:a16="http://schemas.microsoft.com/office/drawing/2014/main" id="{9B4F4EFC-C5CC-40B6-AED3-36B102D894C7}"/>
                </a:ext>
              </a:extLst>
            </p:cNvPr>
            <p:cNvCxnSpPr>
              <a:cxnSpLocks/>
              <a:stCxn id="22" idx="6"/>
            </p:cNvCxnSpPr>
            <p:nvPr/>
          </p:nvCxnSpPr>
          <p:spPr>
            <a:xfrm>
              <a:off x="861647" y="1413504"/>
              <a:ext cx="819442" cy="0"/>
            </a:xfrm>
            <a:prstGeom prst="straightConnector1">
              <a:avLst/>
            </a:prstGeom>
            <a:ln>
              <a:solidFill>
                <a:srgbClr val="F99462"/>
              </a:solidFill>
              <a:round/>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9706297"/>
      </p:ext>
    </p:extLst>
  </p:cSld>
  <p:clrMapOvr>
    <a:masterClrMapping/>
  </p:clrMapOvr>
  <p:extLst>
    <p:ext uri="{DCECCB84-F9BA-43D5-87BE-67443E8EF086}">
      <p15:sldGuideLst xmlns:p15="http://schemas.microsoft.com/office/powerpoint/2012/main">
        <p15:guide id="1" orient="horz" pos="2160">
          <p15:clr>
            <a:srgbClr val="FBAE40"/>
          </p15:clr>
        </p15:guide>
        <p15:guide id="2" pos="3480">
          <p15:clr>
            <a:srgbClr val="FBAE40"/>
          </p15:clr>
        </p15:guide>
        <p15:guide id="3" pos="72">
          <p15:clr>
            <a:srgbClr val="FBAE40"/>
          </p15:clr>
        </p15:guide>
        <p15:guide id="4" pos="7488">
          <p15:clr>
            <a:srgbClr val="FBAE40"/>
          </p15:clr>
        </p15:guide>
        <p15:guide id="5" orient="horz" pos="4128">
          <p15:clr>
            <a:srgbClr val="FBAE40"/>
          </p15:clr>
        </p15:guide>
        <p15:guide id="6" orient="horz" pos="4272">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D58282-34E9-483E-9008-5D93EFF4CE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307062-A22D-4DB8-9EDB-689C83CA70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DC4229F6-B4EC-48FF-9ABF-D9F2B47BA96F}"/>
              </a:ext>
            </a:extLst>
          </p:cNvPr>
          <p:cNvSpPr txBox="1"/>
          <p:nvPr userDrawn="1"/>
        </p:nvSpPr>
        <p:spPr>
          <a:xfrm>
            <a:off x="5380099" y="6553200"/>
            <a:ext cx="1431803"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lumMod val="50000"/>
                    <a:lumOff val="50000"/>
                  </a:schemeClr>
                </a:solidFill>
                <a:effectLst/>
                <a:uLnTx/>
                <a:uFillTx/>
                <a:latin typeface="Source Sans Pro Light" panose="020B0403030403020204" pitchFamily="34" charset="0"/>
                <a:ea typeface="+mn-ea"/>
                <a:cs typeface="Roboto Light"/>
              </a:rPr>
              <a:t>© Kingsmen Software 2023</a:t>
            </a:r>
          </a:p>
        </p:txBody>
      </p:sp>
      <p:pic>
        <p:nvPicPr>
          <p:cNvPr id="8" name="Picture 7">
            <a:extLst>
              <a:ext uri="{FF2B5EF4-FFF2-40B4-BE49-F238E27FC236}">
                <a16:creationId xmlns:a16="http://schemas.microsoft.com/office/drawing/2014/main" id="{4AFE3953-03E4-4841-ACB0-04257C3A0B43}"/>
              </a:ext>
            </a:extLst>
          </p:cNvPr>
          <p:cNvPicPr>
            <a:picLocks noChangeAspect="1"/>
          </p:cNvPicPr>
          <p:nvPr userDrawn="1"/>
        </p:nvPicPr>
        <p:blipFill>
          <a:blip r:embed="rId38">
            <a:extLst>
              <a:ext uri="{28A0092B-C50C-407E-A947-70E740481C1C}">
                <a14:useLocalDpi xmlns:a14="http://schemas.microsoft.com/office/drawing/2010/main" val="0"/>
              </a:ext>
            </a:extLst>
          </a:blip>
          <a:srcRect/>
          <a:stretch/>
        </p:blipFill>
        <p:spPr>
          <a:xfrm>
            <a:off x="11894734" y="6576121"/>
            <a:ext cx="217910" cy="202290"/>
          </a:xfrm>
          <a:prstGeom prst="rect">
            <a:avLst/>
          </a:prstGeom>
        </p:spPr>
      </p:pic>
    </p:spTree>
    <p:extLst>
      <p:ext uri="{BB962C8B-B14F-4D97-AF65-F5344CB8AC3E}">
        <p14:creationId xmlns:p14="http://schemas.microsoft.com/office/powerpoint/2010/main" val="10670299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mermaid-js/mermaid" TargetMode="Externa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ithub.com/mermaid-js/mermaid"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hyperlink" Target="https://platform.openai.com/playground" TargetMode="External"/><Relationship Id="rId13" Type="http://schemas.openxmlformats.org/officeDocument/2006/relationships/hyperlink" Target="https://www.microsoft.com/en-us/microsoft-loop" TargetMode="External"/><Relationship Id="rId18" Type="http://schemas.openxmlformats.org/officeDocument/2006/relationships/hyperlink" Target="https://www.jasper.ai/" TargetMode="External"/><Relationship Id="rId3" Type="http://schemas.openxmlformats.org/officeDocument/2006/relationships/hyperlink" Target="https://docs.github.com/en/copilot" TargetMode="External"/><Relationship Id="rId7" Type="http://schemas.openxmlformats.org/officeDocument/2006/relationships/hyperlink" Target="https://openai.com/research/whisper" TargetMode="External"/><Relationship Id="rId12" Type="http://schemas.openxmlformats.org/officeDocument/2006/relationships/hyperlink" Target="https://techcrunch.com/2022/10/12/microsoft-brings-dall-e-2-to-the-masses-with-designer-and-image-creator/" TargetMode="External"/><Relationship Id="rId17" Type="http://schemas.openxmlformats.org/officeDocument/2006/relationships/hyperlink" Target="https://huggingface.co/" TargetMode="External"/><Relationship Id="rId2" Type="http://schemas.openxmlformats.org/officeDocument/2006/relationships/hyperlink" Target="https://github.com/features/copilot" TargetMode="External"/><Relationship Id="rId16" Type="http://schemas.openxmlformats.org/officeDocument/2006/relationships/hyperlink" Target="https://techcrunch.com/2023/02/06/google-takes-on-chatgpt-with-bard-and-shows-off-ai-in-search/" TargetMode="External"/><Relationship Id="rId1" Type="http://schemas.openxmlformats.org/officeDocument/2006/relationships/slideLayout" Target="../slideLayouts/slideLayout4.xml"/><Relationship Id="rId6" Type="http://schemas.openxmlformats.org/officeDocument/2006/relationships/hyperlink" Target="https://githubnext.com/projects/testpilot" TargetMode="External"/><Relationship Id="rId11" Type="http://schemas.openxmlformats.org/officeDocument/2006/relationships/hyperlink" Target="https://designer.microsoft.com/" TargetMode="External"/><Relationship Id="rId5" Type="http://schemas.openxmlformats.org/officeDocument/2006/relationships/hyperlink" Target="https://github.com/features/preview/copilot-x" TargetMode="External"/><Relationship Id="rId15" Type="http://schemas.openxmlformats.org/officeDocument/2006/relationships/hyperlink" Target="https://www.tomsguide.com/news/what-is-visual-chatgpt" TargetMode="External"/><Relationship Id="rId10" Type="http://schemas.openxmlformats.org/officeDocument/2006/relationships/hyperlink" Target="https://techcrunch.com/2023/03/14/microsofts-new-bing-ai-chatbot-arrives-in-the-stable-version-of-its-edge-web-browser/" TargetMode="External"/><Relationship Id="rId4" Type="http://schemas.openxmlformats.org/officeDocument/2006/relationships/hyperlink" Target="https://githubnext.com/projects/copilot-labs" TargetMode="External"/><Relationship Id="rId9" Type="http://schemas.openxmlformats.org/officeDocument/2006/relationships/hyperlink" Target="https://blogs.microsoft.com/blog/2023/02/07/reinventing-search-with-a-new-ai-powered-microsoft-bing-and-edge-your-copilot-for-the-web/" TargetMode="External"/><Relationship Id="rId14" Type="http://schemas.openxmlformats.org/officeDocument/2006/relationships/hyperlink" Target="https://github.com/microsoft/visual-chatgpt"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microsoft.com/en-us/microsoft-365/blog/2023/03/16/introducing-microsoft-365-copilot-a-whole-new-way-to-work/" TargetMode="External"/><Relationship Id="rId2" Type="http://schemas.openxmlformats.org/officeDocument/2006/relationships/hyperlink" Target="https://news.microsoft.com/reinventing-productivity/"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platform.openai.com/playground?mode=chat" TargetMode="External"/><Relationship Id="rId2" Type="http://schemas.openxmlformats.org/officeDocument/2006/relationships/hyperlink" Target="https://chat.openai.com/chat" TargetMode="External"/><Relationship Id="rId1" Type="http://schemas.openxmlformats.org/officeDocument/2006/relationships/slideLayout" Target="../slideLayouts/slideLayout4.xml"/><Relationship Id="rId5" Type="http://schemas.openxmlformats.org/officeDocument/2006/relationships/hyperlink" Target="https://openai.com/research/gpt-4" TargetMode="External"/><Relationship Id="rId4" Type="http://schemas.openxmlformats.org/officeDocument/2006/relationships/hyperlink" Target="https://openai.com/product/gpt-4"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BB0C2D8-149C-4CFF-9379-8B92A3CDBDC7}"/>
              </a:ext>
            </a:extLst>
          </p:cNvPr>
          <p:cNvSpPr>
            <a:spLocks noGrp="1"/>
          </p:cNvSpPr>
          <p:nvPr>
            <p:ph type="title"/>
          </p:nvPr>
        </p:nvSpPr>
        <p:spPr>
          <a:xfrm>
            <a:off x="245423" y="3103790"/>
            <a:ext cx="7919092" cy="520418"/>
          </a:xfrm>
        </p:spPr>
        <p:txBody>
          <a:bodyPr/>
          <a:lstStyle/>
          <a:p>
            <a:r>
              <a:rPr lang="en-US" sz="2800"/>
              <a:t>The Impact </a:t>
            </a:r>
            <a:r>
              <a:rPr lang="en-US" sz="2800" dirty="0"/>
              <a:t>of Recent AI Advances on Kingsmen</a:t>
            </a:r>
          </a:p>
        </p:txBody>
      </p:sp>
      <p:sp>
        <p:nvSpPr>
          <p:cNvPr id="12" name="Text Placeholder 11">
            <a:extLst>
              <a:ext uri="{FF2B5EF4-FFF2-40B4-BE49-F238E27FC236}">
                <a16:creationId xmlns:a16="http://schemas.microsoft.com/office/drawing/2014/main" id="{C0464EB4-D96C-4784-90DE-5A7C4B729CF2}"/>
              </a:ext>
            </a:extLst>
          </p:cNvPr>
          <p:cNvSpPr>
            <a:spLocks noGrp="1"/>
          </p:cNvSpPr>
          <p:nvPr>
            <p:ph type="body" sz="quarter" idx="11"/>
          </p:nvPr>
        </p:nvSpPr>
        <p:spPr/>
        <p:txBody>
          <a:bodyPr/>
          <a:lstStyle/>
          <a:p>
            <a:r>
              <a:rPr lang="en-US" dirty="0"/>
              <a:t>Kingsmen Engineering</a:t>
            </a:r>
          </a:p>
        </p:txBody>
      </p:sp>
      <p:sp>
        <p:nvSpPr>
          <p:cNvPr id="13" name="Text Placeholder 12">
            <a:extLst>
              <a:ext uri="{FF2B5EF4-FFF2-40B4-BE49-F238E27FC236}">
                <a16:creationId xmlns:a16="http://schemas.microsoft.com/office/drawing/2014/main" id="{83992AE6-0586-4F6A-93D7-E22987658752}"/>
              </a:ext>
            </a:extLst>
          </p:cNvPr>
          <p:cNvSpPr>
            <a:spLocks noGrp="1"/>
          </p:cNvSpPr>
          <p:nvPr>
            <p:ph type="body" sz="quarter" idx="12"/>
          </p:nvPr>
        </p:nvSpPr>
        <p:spPr/>
        <p:txBody>
          <a:bodyPr/>
          <a:lstStyle/>
          <a:p>
            <a:r>
              <a:rPr lang="en-US" dirty="0"/>
              <a:t>March 2023</a:t>
            </a:r>
          </a:p>
        </p:txBody>
      </p:sp>
    </p:spTree>
    <p:extLst>
      <p:ext uri="{BB962C8B-B14F-4D97-AF65-F5344CB8AC3E}">
        <p14:creationId xmlns:p14="http://schemas.microsoft.com/office/powerpoint/2010/main" val="952284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093B-312A-1B3C-F2ED-B467B1049BC8}"/>
              </a:ext>
            </a:extLst>
          </p:cNvPr>
          <p:cNvSpPr>
            <a:spLocks noGrp="1"/>
          </p:cNvSpPr>
          <p:nvPr>
            <p:ph type="title"/>
          </p:nvPr>
        </p:nvSpPr>
        <p:spPr/>
        <p:txBody>
          <a:bodyPr/>
          <a:lstStyle/>
          <a:p>
            <a:r>
              <a:rPr lang="en-US" dirty="0"/>
              <a:t>Story Writing Assistance</a:t>
            </a:r>
          </a:p>
        </p:txBody>
      </p:sp>
      <p:sp>
        <p:nvSpPr>
          <p:cNvPr id="3" name="Text Placeholder 2">
            <a:extLst>
              <a:ext uri="{FF2B5EF4-FFF2-40B4-BE49-F238E27FC236}">
                <a16:creationId xmlns:a16="http://schemas.microsoft.com/office/drawing/2014/main" id="{6753F8BD-981A-7580-CC98-762B31012D6D}"/>
              </a:ext>
            </a:extLst>
          </p:cNvPr>
          <p:cNvSpPr>
            <a:spLocks noGrp="1"/>
          </p:cNvSpPr>
          <p:nvPr>
            <p:ph type="body" sz="quarter" idx="10"/>
          </p:nvPr>
        </p:nvSpPr>
        <p:spPr/>
        <p:txBody>
          <a:bodyPr/>
          <a:lstStyle/>
          <a:p>
            <a:r>
              <a:rPr lang="en-US" sz="1600" b="1" dirty="0"/>
              <a:t>ChatGPT understands the Gherkin syntax</a:t>
            </a:r>
          </a:p>
          <a:p>
            <a:endParaRPr lang="en-US" dirty="0"/>
          </a:p>
        </p:txBody>
      </p:sp>
      <p:sp>
        <p:nvSpPr>
          <p:cNvPr id="4" name="Text Placeholder 3">
            <a:extLst>
              <a:ext uri="{FF2B5EF4-FFF2-40B4-BE49-F238E27FC236}">
                <a16:creationId xmlns:a16="http://schemas.microsoft.com/office/drawing/2014/main" id="{F148990E-7BAC-2E36-8165-48D5CD66D101}"/>
              </a:ext>
            </a:extLst>
          </p:cNvPr>
          <p:cNvSpPr>
            <a:spLocks noGrp="1"/>
          </p:cNvSpPr>
          <p:nvPr>
            <p:ph type="body" sz="quarter" idx="12"/>
          </p:nvPr>
        </p:nvSpPr>
        <p:spPr>
          <a:xfrm>
            <a:off x="552099" y="1030222"/>
            <a:ext cx="11117387" cy="353101"/>
          </a:xfrm>
        </p:spPr>
        <p:txBody>
          <a:bodyPr>
            <a:normAutofit/>
          </a:bodyPr>
          <a:lstStyle/>
          <a:p>
            <a:pPr marL="0" indent="0">
              <a:buNone/>
            </a:pPr>
            <a:r>
              <a:rPr lang="en-US" sz="1800" b="1" dirty="0"/>
              <a:t>ChatGPT can create complete user stories based on a prompt</a:t>
            </a:r>
          </a:p>
        </p:txBody>
      </p:sp>
      <p:sp>
        <p:nvSpPr>
          <p:cNvPr id="6" name="Text Placeholder 3">
            <a:extLst>
              <a:ext uri="{FF2B5EF4-FFF2-40B4-BE49-F238E27FC236}">
                <a16:creationId xmlns:a16="http://schemas.microsoft.com/office/drawing/2014/main" id="{322D599A-3B2B-DD78-D377-6E5B2A8CA3CF}"/>
              </a:ext>
            </a:extLst>
          </p:cNvPr>
          <p:cNvSpPr txBox="1">
            <a:spLocks/>
          </p:cNvSpPr>
          <p:nvPr/>
        </p:nvSpPr>
        <p:spPr>
          <a:xfrm>
            <a:off x="6096000" y="1322452"/>
            <a:ext cx="5543900" cy="4505326"/>
          </a:xfrm>
          <a:prstGeom prst="rect">
            <a:avLst/>
          </a:prstGeom>
        </p:spPr>
        <p:txBody>
          <a:bodyPr vert="horz" lIns="91440" tIns="45720" rIns="91440" bIns="45720" rtlCol="0" anchor="t">
            <a:normAutofit/>
          </a:bodyPr>
          <a:lstStyle>
            <a:lvl1pPr marL="285761" indent="-285761" algn="l" defTabSz="914434" rtl="0" eaLnBrk="1" latinLnBrk="0" hangingPunct="1">
              <a:lnSpc>
                <a:spcPct val="90000"/>
              </a:lnSpc>
              <a:spcBef>
                <a:spcPts val="1001"/>
              </a:spcBef>
              <a:buFont typeface="Arial" panose="020B0604020202020204" pitchFamily="34" charset="0"/>
              <a:buChar char="•"/>
              <a:defRPr sz="1401" kern="1200">
                <a:solidFill>
                  <a:schemeClr val="tx1"/>
                </a:solidFill>
                <a:latin typeface="+mn-lt"/>
                <a:ea typeface="+mn-ea"/>
                <a:cs typeface="+mn-cs"/>
              </a:defRPr>
            </a:lvl1pPr>
            <a:lvl2pPr marL="685825" indent="-228610" algn="l" defTabSz="9144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3" indent="-228610" algn="l" defTabSz="9144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1"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9"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2"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30"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marR="0" lvl="0" indent="0" algn="l" defTabSz="914434" rtl="0" eaLnBrk="1" fontAlgn="auto" latinLnBrk="0" hangingPunct="1">
              <a:lnSpc>
                <a:spcPct val="90000"/>
              </a:lnSpc>
              <a:spcBef>
                <a:spcPts val="1001"/>
              </a:spcBef>
              <a:spcAft>
                <a:spcPts val="0"/>
              </a:spcAft>
              <a:buClrTx/>
              <a:buSzTx/>
              <a:buFont typeface="Arial" panose="020B0604020202020204" pitchFamily="34" charset="0"/>
              <a:buNone/>
              <a:tabLst/>
              <a:defRPr/>
            </a:pPr>
            <a:endParaRPr kumimoji="0" lang="en-US" sz="1401" b="0" i="0" u="none" strike="noStrike" kern="1200" cap="none" spc="0" normalizeH="0" baseline="0" noProof="0">
              <a:ln>
                <a:noFill/>
              </a:ln>
              <a:solidFill>
                <a:prstClr val="black"/>
              </a:solidFill>
              <a:effectLst/>
              <a:uLnTx/>
              <a:uFillTx/>
              <a:latin typeface="Source Sans Pro"/>
              <a:ea typeface="+mn-ea"/>
              <a:cs typeface="+mn-cs"/>
            </a:endParaRPr>
          </a:p>
        </p:txBody>
      </p:sp>
      <p:pic>
        <p:nvPicPr>
          <p:cNvPr id="7" name="Picture 6">
            <a:extLst>
              <a:ext uri="{FF2B5EF4-FFF2-40B4-BE49-F238E27FC236}">
                <a16:creationId xmlns:a16="http://schemas.microsoft.com/office/drawing/2014/main" id="{C30DED88-D399-EE95-2323-0311F9571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349" y="1383323"/>
            <a:ext cx="8229601" cy="902779"/>
          </a:xfrm>
          <a:prstGeom prst="rect">
            <a:avLst/>
          </a:prstGeom>
        </p:spPr>
      </p:pic>
      <p:pic>
        <p:nvPicPr>
          <p:cNvPr id="10" name="Picture 9" descr="Text&#10;&#10;Description automatically generated">
            <a:extLst>
              <a:ext uri="{FF2B5EF4-FFF2-40B4-BE49-F238E27FC236}">
                <a16:creationId xmlns:a16="http://schemas.microsoft.com/office/drawing/2014/main" id="{F32AAC1E-E707-30B2-4AED-32E412FC6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349" y="2466565"/>
            <a:ext cx="8229601" cy="4012827"/>
          </a:xfrm>
          <a:prstGeom prst="rect">
            <a:avLst/>
          </a:prstGeom>
        </p:spPr>
      </p:pic>
    </p:spTree>
    <p:extLst>
      <p:ext uri="{BB962C8B-B14F-4D97-AF65-F5344CB8AC3E}">
        <p14:creationId xmlns:p14="http://schemas.microsoft.com/office/powerpoint/2010/main" val="1330344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093B-312A-1B3C-F2ED-B467B1049BC8}"/>
              </a:ext>
            </a:extLst>
          </p:cNvPr>
          <p:cNvSpPr>
            <a:spLocks noGrp="1"/>
          </p:cNvSpPr>
          <p:nvPr>
            <p:ph type="title"/>
          </p:nvPr>
        </p:nvSpPr>
        <p:spPr/>
        <p:txBody>
          <a:bodyPr/>
          <a:lstStyle/>
          <a:p>
            <a:r>
              <a:rPr lang="en-US" dirty="0"/>
              <a:t>Story Writing Assistance</a:t>
            </a:r>
          </a:p>
        </p:txBody>
      </p:sp>
      <p:sp>
        <p:nvSpPr>
          <p:cNvPr id="3" name="Text Placeholder 2">
            <a:extLst>
              <a:ext uri="{FF2B5EF4-FFF2-40B4-BE49-F238E27FC236}">
                <a16:creationId xmlns:a16="http://schemas.microsoft.com/office/drawing/2014/main" id="{6753F8BD-981A-7580-CC98-762B31012D6D}"/>
              </a:ext>
            </a:extLst>
          </p:cNvPr>
          <p:cNvSpPr>
            <a:spLocks noGrp="1"/>
          </p:cNvSpPr>
          <p:nvPr>
            <p:ph type="body" sz="quarter" idx="10"/>
          </p:nvPr>
        </p:nvSpPr>
        <p:spPr/>
        <p:txBody>
          <a:bodyPr/>
          <a:lstStyle/>
          <a:p>
            <a:r>
              <a:rPr lang="en-US" sz="1600" b="1" dirty="0"/>
              <a:t>ChatGPT understands the Gherkin syntax</a:t>
            </a:r>
          </a:p>
          <a:p>
            <a:endParaRPr lang="en-US" dirty="0"/>
          </a:p>
        </p:txBody>
      </p:sp>
      <p:sp>
        <p:nvSpPr>
          <p:cNvPr id="6" name="Text Placeholder 3">
            <a:extLst>
              <a:ext uri="{FF2B5EF4-FFF2-40B4-BE49-F238E27FC236}">
                <a16:creationId xmlns:a16="http://schemas.microsoft.com/office/drawing/2014/main" id="{322D599A-3B2B-DD78-D377-6E5B2A8CA3CF}"/>
              </a:ext>
            </a:extLst>
          </p:cNvPr>
          <p:cNvSpPr txBox="1">
            <a:spLocks/>
          </p:cNvSpPr>
          <p:nvPr/>
        </p:nvSpPr>
        <p:spPr>
          <a:xfrm>
            <a:off x="6096000" y="1322452"/>
            <a:ext cx="5543900" cy="4505326"/>
          </a:xfrm>
          <a:prstGeom prst="rect">
            <a:avLst/>
          </a:prstGeom>
        </p:spPr>
        <p:txBody>
          <a:bodyPr vert="horz" lIns="91440" tIns="45720" rIns="91440" bIns="45720" rtlCol="0" anchor="t">
            <a:normAutofit/>
          </a:bodyPr>
          <a:lstStyle>
            <a:lvl1pPr marL="285761" indent="-285761" algn="l" defTabSz="914434" rtl="0" eaLnBrk="1" latinLnBrk="0" hangingPunct="1">
              <a:lnSpc>
                <a:spcPct val="90000"/>
              </a:lnSpc>
              <a:spcBef>
                <a:spcPts val="1001"/>
              </a:spcBef>
              <a:buFont typeface="Arial" panose="020B0604020202020204" pitchFamily="34" charset="0"/>
              <a:buChar char="•"/>
              <a:defRPr sz="1401" kern="1200">
                <a:solidFill>
                  <a:schemeClr val="tx1"/>
                </a:solidFill>
                <a:latin typeface="+mn-lt"/>
                <a:ea typeface="+mn-ea"/>
                <a:cs typeface="+mn-cs"/>
              </a:defRPr>
            </a:lvl1pPr>
            <a:lvl2pPr marL="685825" indent="-228610" algn="l" defTabSz="9144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3" indent="-228610" algn="l" defTabSz="9144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1"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9"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2"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30"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marR="0" lvl="0" indent="0" algn="l" defTabSz="914434" rtl="0" eaLnBrk="1" fontAlgn="auto" latinLnBrk="0" hangingPunct="1">
              <a:lnSpc>
                <a:spcPct val="90000"/>
              </a:lnSpc>
              <a:spcBef>
                <a:spcPts val="1001"/>
              </a:spcBef>
              <a:spcAft>
                <a:spcPts val="0"/>
              </a:spcAft>
              <a:buClrTx/>
              <a:buSzTx/>
              <a:buFont typeface="Arial" panose="020B0604020202020204" pitchFamily="34" charset="0"/>
              <a:buNone/>
              <a:tabLst/>
              <a:defRPr/>
            </a:pPr>
            <a:endParaRPr kumimoji="0" lang="en-US" sz="1401" b="0" i="0" u="none" strike="noStrike" kern="1200" cap="none" spc="0" normalizeH="0" baseline="0" noProof="0">
              <a:ln>
                <a:noFill/>
              </a:ln>
              <a:solidFill>
                <a:prstClr val="black"/>
              </a:solidFill>
              <a:effectLst/>
              <a:uLnTx/>
              <a:uFillTx/>
              <a:latin typeface="Source Sans Pro"/>
              <a:ea typeface="+mn-ea"/>
              <a:cs typeface="+mn-cs"/>
            </a:endParaRPr>
          </a:p>
        </p:txBody>
      </p:sp>
      <p:pic>
        <p:nvPicPr>
          <p:cNvPr id="8" name="Picture 7" descr="Text&#10;&#10;Description automatically generated">
            <a:extLst>
              <a:ext uri="{FF2B5EF4-FFF2-40B4-BE49-F238E27FC236}">
                <a16:creationId xmlns:a16="http://schemas.microsoft.com/office/drawing/2014/main" id="{4FE51C05-0D92-D1B8-168E-92726366B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884" y="961413"/>
            <a:ext cx="8294916" cy="5528092"/>
          </a:xfrm>
          <a:prstGeom prst="rect">
            <a:avLst/>
          </a:prstGeom>
        </p:spPr>
      </p:pic>
    </p:spTree>
    <p:extLst>
      <p:ext uri="{BB962C8B-B14F-4D97-AF65-F5344CB8AC3E}">
        <p14:creationId xmlns:p14="http://schemas.microsoft.com/office/powerpoint/2010/main" val="2663296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093B-312A-1B3C-F2ED-B467B1049BC8}"/>
              </a:ext>
            </a:extLst>
          </p:cNvPr>
          <p:cNvSpPr>
            <a:spLocks noGrp="1"/>
          </p:cNvSpPr>
          <p:nvPr>
            <p:ph type="title"/>
          </p:nvPr>
        </p:nvSpPr>
        <p:spPr/>
        <p:txBody>
          <a:bodyPr/>
          <a:lstStyle/>
          <a:p>
            <a:r>
              <a:rPr lang="en-US" dirty="0"/>
              <a:t>Story Writing Assistance</a:t>
            </a:r>
          </a:p>
        </p:txBody>
      </p:sp>
      <p:sp>
        <p:nvSpPr>
          <p:cNvPr id="3" name="Text Placeholder 2">
            <a:extLst>
              <a:ext uri="{FF2B5EF4-FFF2-40B4-BE49-F238E27FC236}">
                <a16:creationId xmlns:a16="http://schemas.microsoft.com/office/drawing/2014/main" id="{6753F8BD-981A-7580-CC98-762B31012D6D}"/>
              </a:ext>
            </a:extLst>
          </p:cNvPr>
          <p:cNvSpPr>
            <a:spLocks noGrp="1"/>
          </p:cNvSpPr>
          <p:nvPr>
            <p:ph type="body" sz="quarter" idx="10"/>
          </p:nvPr>
        </p:nvSpPr>
        <p:spPr/>
        <p:txBody>
          <a:bodyPr/>
          <a:lstStyle/>
          <a:p>
            <a:r>
              <a:rPr lang="en-US" sz="1600" b="1" dirty="0"/>
              <a:t>ChatGPT understands the Gherkin syntax</a:t>
            </a:r>
          </a:p>
          <a:p>
            <a:endParaRPr lang="en-US" dirty="0"/>
          </a:p>
        </p:txBody>
      </p:sp>
      <p:sp>
        <p:nvSpPr>
          <p:cNvPr id="4" name="Text Placeholder 3">
            <a:extLst>
              <a:ext uri="{FF2B5EF4-FFF2-40B4-BE49-F238E27FC236}">
                <a16:creationId xmlns:a16="http://schemas.microsoft.com/office/drawing/2014/main" id="{F148990E-7BAC-2E36-8165-48D5CD66D101}"/>
              </a:ext>
            </a:extLst>
          </p:cNvPr>
          <p:cNvSpPr>
            <a:spLocks noGrp="1"/>
          </p:cNvSpPr>
          <p:nvPr>
            <p:ph type="body" sz="quarter" idx="12"/>
          </p:nvPr>
        </p:nvSpPr>
        <p:spPr>
          <a:xfrm>
            <a:off x="552099" y="1030222"/>
            <a:ext cx="11117387" cy="353101"/>
          </a:xfrm>
        </p:spPr>
        <p:txBody>
          <a:bodyPr>
            <a:normAutofit/>
          </a:bodyPr>
          <a:lstStyle/>
          <a:p>
            <a:pPr marL="0" indent="0">
              <a:buNone/>
            </a:pPr>
            <a:r>
              <a:rPr lang="en-US" sz="1800" b="1" dirty="0"/>
              <a:t>ChatGPT can analyze existing user stories/gherkin and provide feedback and suggestions</a:t>
            </a:r>
          </a:p>
        </p:txBody>
      </p:sp>
      <p:sp>
        <p:nvSpPr>
          <p:cNvPr id="6" name="Text Placeholder 3">
            <a:extLst>
              <a:ext uri="{FF2B5EF4-FFF2-40B4-BE49-F238E27FC236}">
                <a16:creationId xmlns:a16="http://schemas.microsoft.com/office/drawing/2014/main" id="{322D599A-3B2B-DD78-D377-6E5B2A8CA3CF}"/>
              </a:ext>
            </a:extLst>
          </p:cNvPr>
          <p:cNvSpPr txBox="1">
            <a:spLocks/>
          </p:cNvSpPr>
          <p:nvPr/>
        </p:nvSpPr>
        <p:spPr>
          <a:xfrm>
            <a:off x="6096000" y="1322452"/>
            <a:ext cx="5543900" cy="4505326"/>
          </a:xfrm>
          <a:prstGeom prst="rect">
            <a:avLst/>
          </a:prstGeom>
        </p:spPr>
        <p:txBody>
          <a:bodyPr vert="horz" lIns="91440" tIns="45720" rIns="91440" bIns="45720" rtlCol="0" anchor="t">
            <a:normAutofit/>
          </a:bodyPr>
          <a:lstStyle>
            <a:lvl1pPr marL="285761" indent="-285761" algn="l" defTabSz="914434" rtl="0" eaLnBrk="1" latinLnBrk="0" hangingPunct="1">
              <a:lnSpc>
                <a:spcPct val="90000"/>
              </a:lnSpc>
              <a:spcBef>
                <a:spcPts val="1001"/>
              </a:spcBef>
              <a:buFont typeface="Arial" panose="020B0604020202020204" pitchFamily="34" charset="0"/>
              <a:buChar char="•"/>
              <a:defRPr sz="1401" kern="1200">
                <a:solidFill>
                  <a:schemeClr val="tx1"/>
                </a:solidFill>
                <a:latin typeface="+mn-lt"/>
                <a:ea typeface="+mn-ea"/>
                <a:cs typeface="+mn-cs"/>
              </a:defRPr>
            </a:lvl1pPr>
            <a:lvl2pPr marL="685825" indent="-228610" algn="l" defTabSz="9144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3" indent="-228610" algn="l" defTabSz="9144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1"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9"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2"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30"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marR="0" lvl="0" indent="0" algn="l" defTabSz="914434" rtl="0" eaLnBrk="1" fontAlgn="auto" latinLnBrk="0" hangingPunct="1">
              <a:lnSpc>
                <a:spcPct val="90000"/>
              </a:lnSpc>
              <a:spcBef>
                <a:spcPts val="1001"/>
              </a:spcBef>
              <a:spcAft>
                <a:spcPts val="0"/>
              </a:spcAft>
              <a:buClrTx/>
              <a:buSzTx/>
              <a:buFont typeface="Arial" panose="020B0604020202020204" pitchFamily="34" charset="0"/>
              <a:buNone/>
              <a:tabLst/>
              <a:defRPr/>
            </a:pPr>
            <a:endParaRPr kumimoji="0" lang="en-US" sz="1401" b="0" i="0" u="none" strike="noStrike" kern="1200" cap="none" spc="0" normalizeH="0" baseline="0" noProof="0">
              <a:ln>
                <a:noFill/>
              </a:ln>
              <a:solidFill>
                <a:prstClr val="black"/>
              </a:solidFill>
              <a:effectLst/>
              <a:uLnTx/>
              <a:uFillTx/>
              <a:latin typeface="Source Sans Pro"/>
              <a:ea typeface="+mn-ea"/>
              <a:cs typeface="+mn-cs"/>
            </a:endParaRPr>
          </a:p>
        </p:txBody>
      </p:sp>
      <p:pic>
        <p:nvPicPr>
          <p:cNvPr id="8" name="Picture 7" descr="Text&#10;&#10;Description automatically generated">
            <a:extLst>
              <a:ext uri="{FF2B5EF4-FFF2-40B4-BE49-F238E27FC236}">
                <a16:creationId xmlns:a16="http://schemas.microsoft.com/office/drawing/2014/main" id="{FE071754-86EC-DDD9-6247-86987CAD2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677" y="1383323"/>
            <a:ext cx="8956431" cy="4535745"/>
          </a:xfrm>
          <a:prstGeom prst="rect">
            <a:avLst/>
          </a:prstGeom>
        </p:spPr>
      </p:pic>
    </p:spTree>
    <p:extLst>
      <p:ext uri="{BB962C8B-B14F-4D97-AF65-F5344CB8AC3E}">
        <p14:creationId xmlns:p14="http://schemas.microsoft.com/office/powerpoint/2010/main" val="493296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093B-312A-1B3C-F2ED-B467B1049BC8}"/>
              </a:ext>
            </a:extLst>
          </p:cNvPr>
          <p:cNvSpPr>
            <a:spLocks noGrp="1"/>
          </p:cNvSpPr>
          <p:nvPr>
            <p:ph type="title"/>
          </p:nvPr>
        </p:nvSpPr>
        <p:spPr/>
        <p:txBody>
          <a:bodyPr/>
          <a:lstStyle/>
          <a:p>
            <a:r>
              <a:rPr lang="en-US" dirty="0"/>
              <a:t>Story Writing Assistance</a:t>
            </a:r>
          </a:p>
        </p:txBody>
      </p:sp>
      <p:sp>
        <p:nvSpPr>
          <p:cNvPr id="3" name="Text Placeholder 2">
            <a:extLst>
              <a:ext uri="{FF2B5EF4-FFF2-40B4-BE49-F238E27FC236}">
                <a16:creationId xmlns:a16="http://schemas.microsoft.com/office/drawing/2014/main" id="{6753F8BD-981A-7580-CC98-762B31012D6D}"/>
              </a:ext>
            </a:extLst>
          </p:cNvPr>
          <p:cNvSpPr>
            <a:spLocks noGrp="1"/>
          </p:cNvSpPr>
          <p:nvPr>
            <p:ph type="body" sz="quarter" idx="10"/>
          </p:nvPr>
        </p:nvSpPr>
        <p:spPr/>
        <p:txBody>
          <a:bodyPr/>
          <a:lstStyle/>
          <a:p>
            <a:r>
              <a:rPr lang="en-US" sz="1600" b="1" dirty="0"/>
              <a:t>ChatGPT understands the Gherkin syntax</a:t>
            </a:r>
          </a:p>
          <a:p>
            <a:endParaRPr lang="en-US" dirty="0"/>
          </a:p>
        </p:txBody>
      </p:sp>
      <p:sp>
        <p:nvSpPr>
          <p:cNvPr id="6" name="Text Placeholder 3">
            <a:extLst>
              <a:ext uri="{FF2B5EF4-FFF2-40B4-BE49-F238E27FC236}">
                <a16:creationId xmlns:a16="http://schemas.microsoft.com/office/drawing/2014/main" id="{322D599A-3B2B-DD78-D377-6E5B2A8CA3CF}"/>
              </a:ext>
            </a:extLst>
          </p:cNvPr>
          <p:cNvSpPr txBox="1">
            <a:spLocks/>
          </p:cNvSpPr>
          <p:nvPr/>
        </p:nvSpPr>
        <p:spPr>
          <a:xfrm>
            <a:off x="6096000" y="1322452"/>
            <a:ext cx="5543900" cy="4505326"/>
          </a:xfrm>
          <a:prstGeom prst="rect">
            <a:avLst/>
          </a:prstGeom>
        </p:spPr>
        <p:txBody>
          <a:bodyPr vert="horz" lIns="91440" tIns="45720" rIns="91440" bIns="45720" rtlCol="0" anchor="t">
            <a:normAutofit/>
          </a:bodyPr>
          <a:lstStyle>
            <a:lvl1pPr marL="285761" indent="-285761" algn="l" defTabSz="914434" rtl="0" eaLnBrk="1" latinLnBrk="0" hangingPunct="1">
              <a:lnSpc>
                <a:spcPct val="90000"/>
              </a:lnSpc>
              <a:spcBef>
                <a:spcPts val="1001"/>
              </a:spcBef>
              <a:buFont typeface="Arial" panose="020B0604020202020204" pitchFamily="34" charset="0"/>
              <a:buChar char="•"/>
              <a:defRPr sz="1401" kern="1200">
                <a:solidFill>
                  <a:schemeClr val="tx1"/>
                </a:solidFill>
                <a:latin typeface="+mn-lt"/>
                <a:ea typeface="+mn-ea"/>
                <a:cs typeface="+mn-cs"/>
              </a:defRPr>
            </a:lvl1pPr>
            <a:lvl2pPr marL="685825" indent="-228610" algn="l" defTabSz="9144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3" indent="-228610" algn="l" defTabSz="9144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1"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9"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2"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30"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marR="0" lvl="0" indent="0" algn="l" defTabSz="914434" rtl="0" eaLnBrk="1" fontAlgn="auto" latinLnBrk="0" hangingPunct="1">
              <a:lnSpc>
                <a:spcPct val="90000"/>
              </a:lnSpc>
              <a:spcBef>
                <a:spcPts val="1001"/>
              </a:spcBef>
              <a:spcAft>
                <a:spcPts val="0"/>
              </a:spcAft>
              <a:buClrTx/>
              <a:buSzTx/>
              <a:buFont typeface="Arial" panose="020B0604020202020204" pitchFamily="34" charset="0"/>
              <a:buNone/>
              <a:tabLst/>
              <a:defRPr/>
            </a:pPr>
            <a:endParaRPr kumimoji="0" lang="en-US" sz="1401" b="0" i="0" u="none" strike="noStrike" kern="1200" cap="none" spc="0" normalizeH="0" baseline="0" noProof="0">
              <a:ln>
                <a:noFill/>
              </a:ln>
              <a:solidFill>
                <a:prstClr val="black"/>
              </a:solidFill>
              <a:effectLst/>
              <a:uLnTx/>
              <a:uFillTx/>
              <a:latin typeface="Source Sans Pro"/>
              <a:ea typeface="+mn-ea"/>
              <a:cs typeface="+mn-cs"/>
            </a:endParaRPr>
          </a:p>
        </p:txBody>
      </p:sp>
      <p:pic>
        <p:nvPicPr>
          <p:cNvPr id="10" name="Picture 9" descr="Text&#10;&#10;Description automatically generated">
            <a:extLst>
              <a:ext uri="{FF2B5EF4-FFF2-40B4-BE49-F238E27FC236}">
                <a16:creationId xmlns:a16="http://schemas.microsoft.com/office/drawing/2014/main" id="{1B9E8B0F-380C-956E-F939-7009CF72E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876" y="905890"/>
            <a:ext cx="7389601" cy="5623723"/>
          </a:xfrm>
          <a:prstGeom prst="rect">
            <a:avLst/>
          </a:prstGeom>
        </p:spPr>
      </p:pic>
    </p:spTree>
    <p:extLst>
      <p:ext uri="{BB962C8B-B14F-4D97-AF65-F5344CB8AC3E}">
        <p14:creationId xmlns:p14="http://schemas.microsoft.com/office/powerpoint/2010/main" val="3447052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093B-312A-1B3C-F2ED-B467B1049BC8}"/>
              </a:ext>
            </a:extLst>
          </p:cNvPr>
          <p:cNvSpPr>
            <a:spLocks noGrp="1"/>
          </p:cNvSpPr>
          <p:nvPr>
            <p:ph type="title"/>
          </p:nvPr>
        </p:nvSpPr>
        <p:spPr/>
        <p:txBody>
          <a:bodyPr/>
          <a:lstStyle/>
          <a:p>
            <a:r>
              <a:rPr lang="en-US" dirty="0"/>
              <a:t>Story Writing Assistance</a:t>
            </a:r>
          </a:p>
        </p:txBody>
      </p:sp>
      <p:sp>
        <p:nvSpPr>
          <p:cNvPr id="3" name="Text Placeholder 2">
            <a:extLst>
              <a:ext uri="{FF2B5EF4-FFF2-40B4-BE49-F238E27FC236}">
                <a16:creationId xmlns:a16="http://schemas.microsoft.com/office/drawing/2014/main" id="{6753F8BD-981A-7580-CC98-762B31012D6D}"/>
              </a:ext>
            </a:extLst>
          </p:cNvPr>
          <p:cNvSpPr>
            <a:spLocks noGrp="1"/>
          </p:cNvSpPr>
          <p:nvPr>
            <p:ph type="body" sz="quarter" idx="10"/>
          </p:nvPr>
        </p:nvSpPr>
        <p:spPr/>
        <p:txBody>
          <a:bodyPr/>
          <a:lstStyle/>
          <a:p>
            <a:r>
              <a:rPr lang="en-US" sz="1600" b="1" dirty="0"/>
              <a:t>ChatGPT understands the Gherkin syntax</a:t>
            </a:r>
          </a:p>
          <a:p>
            <a:endParaRPr lang="en-US" dirty="0"/>
          </a:p>
        </p:txBody>
      </p:sp>
      <p:pic>
        <p:nvPicPr>
          <p:cNvPr id="7" name="Picture 6" descr="Graphical user interface, text&#10;&#10;Description automatically generated">
            <a:extLst>
              <a:ext uri="{FF2B5EF4-FFF2-40B4-BE49-F238E27FC236}">
                <a16:creationId xmlns:a16="http://schemas.microsoft.com/office/drawing/2014/main" id="{57AA8D5D-C4E9-F168-5A31-7AD647B8C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677" y="969107"/>
            <a:ext cx="8424984" cy="2631020"/>
          </a:xfrm>
          <a:prstGeom prst="rect">
            <a:avLst/>
          </a:prstGeom>
        </p:spPr>
      </p:pic>
    </p:spTree>
    <p:extLst>
      <p:ext uri="{BB962C8B-B14F-4D97-AF65-F5344CB8AC3E}">
        <p14:creationId xmlns:p14="http://schemas.microsoft.com/office/powerpoint/2010/main" val="940772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093B-312A-1B3C-F2ED-B467B1049BC8}"/>
              </a:ext>
            </a:extLst>
          </p:cNvPr>
          <p:cNvSpPr>
            <a:spLocks noGrp="1"/>
          </p:cNvSpPr>
          <p:nvPr>
            <p:ph type="title"/>
          </p:nvPr>
        </p:nvSpPr>
        <p:spPr/>
        <p:txBody>
          <a:bodyPr/>
          <a:lstStyle/>
          <a:p>
            <a:r>
              <a:rPr lang="en-US" dirty="0"/>
              <a:t>Story Writing Assistance</a:t>
            </a:r>
          </a:p>
        </p:txBody>
      </p:sp>
      <p:sp>
        <p:nvSpPr>
          <p:cNvPr id="3" name="Text Placeholder 2">
            <a:extLst>
              <a:ext uri="{FF2B5EF4-FFF2-40B4-BE49-F238E27FC236}">
                <a16:creationId xmlns:a16="http://schemas.microsoft.com/office/drawing/2014/main" id="{6753F8BD-981A-7580-CC98-762B31012D6D}"/>
              </a:ext>
            </a:extLst>
          </p:cNvPr>
          <p:cNvSpPr>
            <a:spLocks noGrp="1"/>
          </p:cNvSpPr>
          <p:nvPr>
            <p:ph type="body" sz="quarter" idx="10"/>
          </p:nvPr>
        </p:nvSpPr>
        <p:spPr/>
        <p:txBody>
          <a:bodyPr/>
          <a:lstStyle/>
          <a:p>
            <a:r>
              <a:rPr lang="en-US" sz="1600" b="1" dirty="0"/>
              <a:t>ChatGPT understands the Gherkin syntax</a:t>
            </a:r>
          </a:p>
          <a:p>
            <a:endParaRPr lang="en-US" dirty="0"/>
          </a:p>
        </p:txBody>
      </p:sp>
      <p:sp>
        <p:nvSpPr>
          <p:cNvPr id="4" name="Text Placeholder 3">
            <a:extLst>
              <a:ext uri="{FF2B5EF4-FFF2-40B4-BE49-F238E27FC236}">
                <a16:creationId xmlns:a16="http://schemas.microsoft.com/office/drawing/2014/main" id="{F148990E-7BAC-2E36-8165-48D5CD66D101}"/>
              </a:ext>
            </a:extLst>
          </p:cNvPr>
          <p:cNvSpPr>
            <a:spLocks noGrp="1"/>
          </p:cNvSpPr>
          <p:nvPr>
            <p:ph type="body" sz="quarter" idx="12"/>
          </p:nvPr>
        </p:nvSpPr>
        <p:spPr>
          <a:xfrm>
            <a:off x="552099" y="1030222"/>
            <a:ext cx="11117387" cy="353101"/>
          </a:xfrm>
        </p:spPr>
        <p:txBody>
          <a:bodyPr>
            <a:normAutofit/>
          </a:bodyPr>
          <a:lstStyle/>
          <a:p>
            <a:pPr marL="0" indent="0">
              <a:buNone/>
            </a:pPr>
            <a:r>
              <a:rPr lang="en-US" sz="1800" b="1" dirty="0"/>
              <a:t>ChatGPT can refine the gherkin content to make it easier to read</a:t>
            </a:r>
          </a:p>
        </p:txBody>
      </p:sp>
      <p:sp>
        <p:nvSpPr>
          <p:cNvPr id="6" name="Text Placeholder 3">
            <a:extLst>
              <a:ext uri="{FF2B5EF4-FFF2-40B4-BE49-F238E27FC236}">
                <a16:creationId xmlns:a16="http://schemas.microsoft.com/office/drawing/2014/main" id="{322D599A-3B2B-DD78-D377-6E5B2A8CA3CF}"/>
              </a:ext>
            </a:extLst>
          </p:cNvPr>
          <p:cNvSpPr txBox="1">
            <a:spLocks/>
          </p:cNvSpPr>
          <p:nvPr/>
        </p:nvSpPr>
        <p:spPr>
          <a:xfrm>
            <a:off x="6096000" y="1322452"/>
            <a:ext cx="5543900" cy="4505326"/>
          </a:xfrm>
          <a:prstGeom prst="rect">
            <a:avLst/>
          </a:prstGeom>
        </p:spPr>
        <p:txBody>
          <a:bodyPr vert="horz" lIns="91440" tIns="45720" rIns="91440" bIns="45720" rtlCol="0" anchor="t">
            <a:normAutofit/>
          </a:bodyPr>
          <a:lstStyle>
            <a:lvl1pPr marL="285761" indent="-285761" algn="l" defTabSz="914434" rtl="0" eaLnBrk="1" latinLnBrk="0" hangingPunct="1">
              <a:lnSpc>
                <a:spcPct val="90000"/>
              </a:lnSpc>
              <a:spcBef>
                <a:spcPts val="1001"/>
              </a:spcBef>
              <a:buFont typeface="Arial" panose="020B0604020202020204" pitchFamily="34" charset="0"/>
              <a:buChar char="•"/>
              <a:defRPr sz="1401" kern="1200">
                <a:solidFill>
                  <a:schemeClr val="tx1"/>
                </a:solidFill>
                <a:latin typeface="+mn-lt"/>
                <a:ea typeface="+mn-ea"/>
                <a:cs typeface="+mn-cs"/>
              </a:defRPr>
            </a:lvl1pPr>
            <a:lvl2pPr marL="685825" indent="-228610" algn="l" defTabSz="9144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3" indent="-228610" algn="l" defTabSz="9144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1"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9"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2"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30"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marR="0" lvl="0" indent="0" algn="l" defTabSz="914434" rtl="0" eaLnBrk="1" fontAlgn="auto" latinLnBrk="0" hangingPunct="1">
              <a:lnSpc>
                <a:spcPct val="90000"/>
              </a:lnSpc>
              <a:spcBef>
                <a:spcPts val="1001"/>
              </a:spcBef>
              <a:spcAft>
                <a:spcPts val="0"/>
              </a:spcAft>
              <a:buClrTx/>
              <a:buSzTx/>
              <a:buFont typeface="Arial" panose="020B0604020202020204" pitchFamily="34" charset="0"/>
              <a:buNone/>
              <a:tabLst/>
              <a:defRPr/>
            </a:pPr>
            <a:endParaRPr kumimoji="0" lang="en-US" sz="1401" b="0" i="0" u="none" strike="noStrike" kern="1200" cap="none" spc="0" normalizeH="0" baseline="0" noProof="0">
              <a:ln>
                <a:noFill/>
              </a:ln>
              <a:solidFill>
                <a:prstClr val="black"/>
              </a:solidFill>
              <a:effectLst/>
              <a:uLnTx/>
              <a:uFillTx/>
              <a:latin typeface="Source Sans Pro"/>
              <a:ea typeface="+mn-ea"/>
              <a:cs typeface="+mn-cs"/>
            </a:endParaRPr>
          </a:p>
        </p:txBody>
      </p:sp>
      <p:pic>
        <p:nvPicPr>
          <p:cNvPr id="7" name="Picture 6" descr="Text&#10;&#10;Description automatically generated">
            <a:extLst>
              <a:ext uri="{FF2B5EF4-FFF2-40B4-BE49-F238E27FC236}">
                <a16:creationId xmlns:a16="http://schemas.microsoft.com/office/drawing/2014/main" id="{ECE7C340-0283-3081-82F6-353EE9FE2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860" y="1383323"/>
            <a:ext cx="8069593" cy="1711569"/>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FBFA44FE-06D2-48BC-970C-A5B567591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861" y="3240423"/>
            <a:ext cx="8087743" cy="3244947"/>
          </a:xfrm>
          <a:prstGeom prst="rect">
            <a:avLst/>
          </a:prstGeom>
        </p:spPr>
      </p:pic>
    </p:spTree>
    <p:extLst>
      <p:ext uri="{BB962C8B-B14F-4D97-AF65-F5344CB8AC3E}">
        <p14:creationId xmlns:p14="http://schemas.microsoft.com/office/powerpoint/2010/main" val="2639073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093B-312A-1B3C-F2ED-B467B1049BC8}"/>
              </a:ext>
            </a:extLst>
          </p:cNvPr>
          <p:cNvSpPr>
            <a:spLocks noGrp="1"/>
          </p:cNvSpPr>
          <p:nvPr>
            <p:ph type="title"/>
          </p:nvPr>
        </p:nvSpPr>
        <p:spPr/>
        <p:txBody>
          <a:bodyPr/>
          <a:lstStyle/>
          <a:p>
            <a:r>
              <a:rPr lang="en-US" dirty="0"/>
              <a:t>Modeling Assistance</a:t>
            </a:r>
          </a:p>
        </p:txBody>
      </p:sp>
      <p:sp>
        <p:nvSpPr>
          <p:cNvPr id="3" name="Text Placeholder 2">
            <a:extLst>
              <a:ext uri="{FF2B5EF4-FFF2-40B4-BE49-F238E27FC236}">
                <a16:creationId xmlns:a16="http://schemas.microsoft.com/office/drawing/2014/main" id="{6753F8BD-981A-7580-CC98-762B31012D6D}"/>
              </a:ext>
            </a:extLst>
          </p:cNvPr>
          <p:cNvSpPr>
            <a:spLocks noGrp="1"/>
          </p:cNvSpPr>
          <p:nvPr>
            <p:ph type="body" sz="quarter" idx="10"/>
          </p:nvPr>
        </p:nvSpPr>
        <p:spPr/>
        <p:txBody>
          <a:bodyPr/>
          <a:lstStyle/>
          <a:p>
            <a:r>
              <a:rPr lang="en-US" sz="1600" b="1" dirty="0"/>
              <a:t>ChatGPT understands many types of models</a:t>
            </a:r>
          </a:p>
          <a:p>
            <a:endParaRPr lang="en-US" dirty="0"/>
          </a:p>
        </p:txBody>
      </p:sp>
      <p:sp>
        <p:nvSpPr>
          <p:cNvPr id="4" name="Text Placeholder 3">
            <a:extLst>
              <a:ext uri="{FF2B5EF4-FFF2-40B4-BE49-F238E27FC236}">
                <a16:creationId xmlns:a16="http://schemas.microsoft.com/office/drawing/2014/main" id="{F148990E-7BAC-2E36-8165-48D5CD66D101}"/>
              </a:ext>
            </a:extLst>
          </p:cNvPr>
          <p:cNvSpPr>
            <a:spLocks noGrp="1"/>
          </p:cNvSpPr>
          <p:nvPr>
            <p:ph type="body" sz="quarter" idx="12"/>
          </p:nvPr>
        </p:nvSpPr>
        <p:spPr>
          <a:xfrm>
            <a:off x="552099" y="1030222"/>
            <a:ext cx="11117387" cy="353101"/>
          </a:xfrm>
        </p:spPr>
        <p:txBody>
          <a:bodyPr>
            <a:normAutofit/>
          </a:bodyPr>
          <a:lstStyle/>
          <a:p>
            <a:pPr marL="0" indent="0">
              <a:buFont typeface="Arial" panose="020B0604020202020204" pitchFamily="34" charset="0"/>
              <a:buNone/>
            </a:pPr>
            <a:r>
              <a:rPr lang="en-US" sz="1800" b="1" dirty="0"/>
              <a:t>ChatGPT can create descriptions of many types of models from simple prompts.</a:t>
            </a:r>
          </a:p>
        </p:txBody>
      </p:sp>
      <p:sp>
        <p:nvSpPr>
          <p:cNvPr id="6" name="Text Placeholder 3">
            <a:extLst>
              <a:ext uri="{FF2B5EF4-FFF2-40B4-BE49-F238E27FC236}">
                <a16:creationId xmlns:a16="http://schemas.microsoft.com/office/drawing/2014/main" id="{322D599A-3B2B-DD78-D377-6E5B2A8CA3CF}"/>
              </a:ext>
            </a:extLst>
          </p:cNvPr>
          <p:cNvSpPr txBox="1">
            <a:spLocks/>
          </p:cNvSpPr>
          <p:nvPr/>
        </p:nvSpPr>
        <p:spPr>
          <a:xfrm>
            <a:off x="6096000" y="1322452"/>
            <a:ext cx="5543900" cy="4505326"/>
          </a:xfrm>
          <a:prstGeom prst="rect">
            <a:avLst/>
          </a:prstGeom>
        </p:spPr>
        <p:txBody>
          <a:bodyPr vert="horz" lIns="91440" tIns="45720" rIns="91440" bIns="45720" rtlCol="0" anchor="t">
            <a:normAutofit/>
          </a:bodyPr>
          <a:lstStyle>
            <a:lvl1pPr marL="285761" indent="-285761" algn="l" defTabSz="914434" rtl="0" eaLnBrk="1" latinLnBrk="0" hangingPunct="1">
              <a:lnSpc>
                <a:spcPct val="90000"/>
              </a:lnSpc>
              <a:spcBef>
                <a:spcPts val="1001"/>
              </a:spcBef>
              <a:buFont typeface="Arial" panose="020B0604020202020204" pitchFamily="34" charset="0"/>
              <a:buChar char="•"/>
              <a:defRPr sz="1401" kern="1200">
                <a:solidFill>
                  <a:schemeClr val="tx1"/>
                </a:solidFill>
                <a:latin typeface="+mn-lt"/>
                <a:ea typeface="+mn-ea"/>
                <a:cs typeface="+mn-cs"/>
              </a:defRPr>
            </a:lvl1pPr>
            <a:lvl2pPr marL="685825" indent="-228610" algn="l" defTabSz="9144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3" indent="-228610" algn="l" defTabSz="9144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1"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9"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2"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30"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marR="0" lvl="0" indent="0" algn="l" defTabSz="914434" rtl="0" eaLnBrk="1" fontAlgn="auto" latinLnBrk="0" hangingPunct="1">
              <a:lnSpc>
                <a:spcPct val="90000"/>
              </a:lnSpc>
              <a:spcBef>
                <a:spcPts val="1001"/>
              </a:spcBef>
              <a:spcAft>
                <a:spcPts val="0"/>
              </a:spcAft>
              <a:buClrTx/>
              <a:buSzTx/>
              <a:buFont typeface="Arial" panose="020B0604020202020204" pitchFamily="34" charset="0"/>
              <a:buNone/>
              <a:tabLst/>
              <a:defRPr/>
            </a:pPr>
            <a:endParaRPr kumimoji="0" lang="en-US" sz="1401" b="0" i="0" u="none" strike="noStrike" kern="1200" cap="none" spc="0" normalizeH="0" baseline="0" noProof="0">
              <a:ln>
                <a:noFill/>
              </a:ln>
              <a:solidFill>
                <a:prstClr val="black"/>
              </a:solidFill>
              <a:effectLst/>
              <a:uLnTx/>
              <a:uFillTx/>
              <a:latin typeface="Source Sans Pro"/>
              <a:ea typeface="+mn-ea"/>
              <a:cs typeface="+mn-cs"/>
            </a:endParaRPr>
          </a:p>
        </p:txBody>
      </p:sp>
      <p:pic>
        <p:nvPicPr>
          <p:cNvPr id="9" name="Picture 8">
            <a:extLst>
              <a:ext uri="{FF2B5EF4-FFF2-40B4-BE49-F238E27FC236}">
                <a16:creationId xmlns:a16="http://schemas.microsoft.com/office/drawing/2014/main" id="{40D67B53-1B33-CAAC-590D-189975340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64" y="1383322"/>
            <a:ext cx="8250801" cy="894910"/>
          </a:xfrm>
          <a:prstGeom prst="rect">
            <a:avLst/>
          </a:prstGeom>
        </p:spPr>
      </p:pic>
      <p:pic>
        <p:nvPicPr>
          <p:cNvPr id="12" name="Picture 11" descr="Text&#10;&#10;Description automatically generated">
            <a:extLst>
              <a:ext uri="{FF2B5EF4-FFF2-40B4-BE49-F238E27FC236}">
                <a16:creationId xmlns:a16="http://schemas.microsoft.com/office/drawing/2014/main" id="{C03BF448-6D6B-F7D0-8BBE-9D3AA58C0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90" y="2312519"/>
            <a:ext cx="8250801" cy="4125401"/>
          </a:xfrm>
          <a:prstGeom prst="rect">
            <a:avLst/>
          </a:prstGeom>
        </p:spPr>
      </p:pic>
    </p:spTree>
    <p:extLst>
      <p:ext uri="{BB962C8B-B14F-4D97-AF65-F5344CB8AC3E}">
        <p14:creationId xmlns:p14="http://schemas.microsoft.com/office/powerpoint/2010/main" val="2999580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093B-312A-1B3C-F2ED-B467B1049BC8}"/>
              </a:ext>
            </a:extLst>
          </p:cNvPr>
          <p:cNvSpPr>
            <a:spLocks noGrp="1"/>
          </p:cNvSpPr>
          <p:nvPr>
            <p:ph type="title"/>
          </p:nvPr>
        </p:nvSpPr>
        <p:spPr/>
        <p:txBody>
          <a:bodyPr/>
          <a:lstStyle/>
          <a:p>
            <a:r>
              <a:rPr lang="en-US" dirty="0"/>
              <a:t>Modeling Assistance</a:t>
            </a:r>
          </a:p>
        </p:txBody>
      </p:sp>
      <p:sp>
        <p:nvSpPr>
          <p:cNvPr id="3" name="Text Placeholder 2">
            <a:extLst>
              <a:ext uri="{FF2B5EF4-FFF2-40B4-BE49-F238E27FC236}">
                <a16:creationId xmlns:a16="http://schemas.microsoft.com/office/drawing/2014/main" id="{6753F8BD-981A-7580-CC98-762B31012D6D}"/>
              </a:ext>
            </a:extLst>
          </p:cNvPr>
          <p:cNvSpPr>
            <a:spLocks noGrp="1"/>
          </p:cNvSpPr>
          <p:nvPr>
            <p:ph type="body" sz="quarter" idx="10"/>
          </p:nvPr>
        </p:nvSpPr>
        <p:spPr/>
        <p:txBody>
          <a:bodyPr/>
          <a:lstStyle/>
          <a:p>
            <a:r>
              <a:rPr lang="en-US" sz="1600" b="1" dirty="0"/>
              <a:t>ChatGPT understands many types of models</a:t>
            </a:r>
          </a:p>
          <a:p>
            <a:endParaRPr lang="en-US" dirty="0"/>
          </a:p>
        </p:txBody>
      </p:sp>
      <p:sp>
        <p:nvSpPr>
          <p:cNvPr id="6" name="Text Placeholder 3">
            <a:extLst>
              <a:ext uri="{FF2B5EF4-FFF2-40B4-BE49-F238E27FC236}">
                <a16:creationId xmlns:a16="http://schemas.microsoft.com/office/drawing/2014/main" id="{322D599A-3B2B-DD78-D377-6E5B2A8CA3CF}"/>
              </a:ext>
            </a:extLst>
          </p:cNvPr>
          <p:cNvSpPr txBox="1">
            <a:spLocks/>
          </p:cNvSpPr>
          <p:nvPr/>
        </p:nvSpPr>
        <p:spPr>
          <a:xfrm>
            <a:off x="6096000" y="1322452"/>
            <a:ext cx="5543900" cy="4505326"/>
          </a:xfrm>
          <a:prstGeom prst="rect">
            <a:avLst/>
          </a:prstGeom>
        </p:spPr>
        <p:txBody>
          <a:bodyPr vert="horz" lIns="91440" tIns="45720" rIns="91440" bIns="45720" rtlCol="0" anchor="t">
            <a:normAutofit/>
          </a:bodyPr>
          <a:lstStyle>
            <a:lvl1pPr marL="285761" indent="-285761" algn="l" defTabSz="914434" rtl="0" eaLnBrk="1" latinLnBrk="0" hangingPunct="1">
              <a:lnSpc>
                <a:spcPct val="90000"/>
              </a:lnSpc>
              <a:spcBef>
                <a:spcPts val="1001"/>
              </a:spcBef>
              <a:buFont typeface="Arial" panose="020B0604020202020204" pitchFamily="34" charset="0"/>
              <a:buChar char="•"/>
              <a:defRPr sz="1401" kern="1200">
                <a:solidFill>
                  <a:schemeClr val="tx1"/>
                </a:solidFill>
                <a:latin typeface="+mn-lt"/>
                <a:ea typeface="+mn-ea"/>
                <a:cs typeface="+mn-cs"/>
              </a:defRPr>
            </a:lvl1pPr>
            <a:lvl2pPr marL="685825" indent="-228610" algn="l" defTabSz="9144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3" indent="-228610" algn="l" defTabSz="9144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1"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9"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2"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30"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marR="0" lvl="0" indent="0" algn="l" defTabSz="914434" rtl="0" eaLnBrk="1" fontAlgn="auto" latinLnBrk="0" hangingPunct="1">
              <a:lnSpc>
                <a:spcPct val="90000"/>
              </a:lnSpc>
              <a:spcBef>
                <a:spcPts val="1001"/>
              </a:spcBef>
              <a:spcAft>
                <a:spcPts val="0"/>
              </a:spcAft>
              <a:buClrTx/>
              <a:buSzTx/>
              <a:buFont typeface="Arial" panose="020B0604020202020204" pitchFamily="34" charset="0"/>
              <a:buNone/>
              <a:tabLst/>
              <a:defRPr/>
            </a:pPr>
            <a:endParaRPr kumimoji="0" lang="en-US" sz="1401" b="0" i="0" u="none" strike="noStrike" kern="1200" cap="none" spc="0" normalizeH="0" baseline="0" noProof="0">
              <a:ln>
                <a:noFill/>
              </a:ln>
              <a:solidFill>
                <a:prstClr val="black"/>
              </a:solidFill>
              <a:effectLst/>
              <a:uLnTx/>
              <a:uFillTx/>
              <a:latin typeface="Source Sans Pro"/>
              <a:ea typeface="+mn-ea"/>
              <a:cs typeface="+mn-cs"/>
            </a:endParaRPr>
          </a:p>
        </p:txBody>
      </p:sp>
      <p:pic>
        <p:nvPicPr>
          <p:cNvPr id="11" name="Picture 10" descr="Text&#10;&#10;Description automatically generated">
            <a:extLst>
              <a:ext uri="{FF2B5EF4-FFF2-40B4-BE49-F238E27FC236}">
                <a16:creationId xmlns:a16="http://schemas.microsoft.com/office/drawing/2014/main" id="{742A6450-DBA3-C4BD-5283-4C633FA4D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810" y="1025236"/>
            <a:ext cx="8421449" cy="4398641"/>
          </a:xfrm>
          <a:prstGeom prst="rect">
            <a:avLst/>
          </a:prstGeom>
        </p:spPr>
      </p:pic>
    </p:spTree>
    <p:extLst>
      <p:ext uri="{BB962C8B-B14F-4D97-AF65-F5344CB8AC3E}">
        <p14:creationId xmlns:p14="http://schemas.microsoft.com/office/powerpoint/2010/main" val="3016403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093B-312A-1B3C-F2ED-B467B1049BC8}"/>
              </a:ext>
            </a:extLst>
          </p:cNvPr>
          <p:cNvSpPr>
            <a:spLocks noGrp="1"/>
          </p:cNvSpPr>
          <p:nvPr>
            <p:ph type="title"/>
          </p:nvPr>
        </p:nvSpPr>
        <p:spPr/>
        <p:txBody>
          <a:bodyPr/>
          <a:lstStyle/>
          <a:p>
            <a:r>
              <a:rPr lang="en-US" dirty="0"/>
              <a:t>Modeling Assistance</a:t>
            </a:r>
          </a:p>
        </p:txBody>
      </p:sp>
      <p:sp>
        <p:nvSpPr>
          <p:cNvPr id="3" name="Text Placeholder 2">
            <a:extLst>
              <a:ext uri="{FF2B5EF4-FFF2-40B4-BE49-F238E27FC236}">
                <a16:creationId xmlns:a16="http://schemas.microsoft.com/office/drawing/2014/main" id="{6753F8BD-981A-7580-CC98-762B31012D6D}"/>
              </a:ext>
            </a:extLst>
          </p:cNvPr>
          <p:cNvSpPr>
            <a:spLocks noGrp="1"/>
          </p:cNvSpPr>
          <p:nvPr>
            <p:ph type="body" sz="quarter" idx="10"/>
          </p:nvPr>
        </p:nvSpPr>
        <p:spPr/>
        <p:txBody>
          <a:bodyPr/>
          <a:lstStyle/>
          <a:p>
            <a:r>
              <a:rPr lang="en-US" sz="1600" b="1" dirty="0"/>
              <a:t>ChatGPT understands many types of models</a:t>
            </a:r>
          </a:p>
          <a:p>
            <a:endParaRPr lang="en-US" dirty="0"/>
          </a:p>
        </p:txBody>
      </p:sp>
      <p:sp>
        <p:nvSpPr>
          <p:cNvPr id="4" name="Text Placeholder 3">
            <a:extLst>
              <a:ext uri="{FF2B5EF4-FFF2-40B4-BE49-F238E27FC236}">
                <a16:creationId xmlns:a16="http://schemas.microsoft.com/office/drawing/2014/main" id="{F148990E-7BAC-2E36-8165-48D5CD66D101}"/>
              </a:ext>
            </a:extLst>
          </p:cNvPr>
          <p:cNvSpPr>
            <a:spLocks noGrp="1"/>
          </p:cNvSpPr>
          <p:nvPr>
            <p:ph type="body" sz="quarter" idx="12"/>
          </p:nvPr>
        </p:nvSpPr>
        <p:spPr>
          <a:xfrm>
            <a:off x="552099" y="1030222"/>
            <a:ext cx="11117387" cy="353101"/>
          </a:xfrm>
        </p:spPr>
        <p:txBody>
          <a:bodyPr>
            <a:normAutofit/>
          </a:bodyPr>
          <a:lstStyle/>
          <a:p>
            <a:pPr marL="0" indent="0">
              <a:buFont typeface="Arial" panose="020B0604020202020204" pitchFamily="34" charset="0"/>
              <a:buNone/>
            </a:pPr>
            <a:r>
              <a:rPr lang="en-US" sz="1800" b="1" dirty="0"/>
              <a:t>ChatGPT can also format the model in Markdown.</a:t>
            </a:r>
          </a:p>
        </p:txBody>
      </p:sp>
      <p:sp>
        <p:nvSpPr>
          <p:cNvPr id="6" name="Text Placeholder 3">
            <a:extLst>
              <a:ext uri="{FF2B5EF4-FFF2-40B4-BE49-F238E27FC236}">
                <a16:creationId xmlns:a16="http://schemas.microsoft.com/office/drawing/2014/main" id="{322D599A-3B2B-DD78-D377-6E5B2A8CA3CF}"/>
              </a:ext>
            </a:extLst>
          </p:cNvPr>
          <p:cNvSpPr txBox="1">
            <a:spLocks/>
          </p:cNvSpPr>
          <p:nvPr/>
        </p:nvSpPr>
        <p:spPr>
          <a:xfrm>
            <a:off x="6096000" y="1322452"/>
            <a:ext cx="5543900" cy="4505326"/>
          </a:xfrm>
          <a:prstGeom prst="rect">
            <a:avLst/>
          </a:prstGeom>
        </p:spPr>
        <p:txBody>
          <a:bodyPr vert="horz" lIns="91440" tIns="45720" rIns="91440" bIns="45720" rtlCol="0" anchor="t">
            <a:normAutofit/>
          </a:bodyPr>
          <a:lstStyle>
            <a:lvl1pPr marL="285761" indent="-285761" algn="l" defTabSz="914434" rtl="0" eaLnBrk="1" latinLnBrk="0" hangingPunct="1">
              <a:lnSpc>
                <a:spcPct val="90000"/>
              </a:lnSpc>
              <a:spcBef>
                <a:spcPts val="1001"/>
              </a:spcBef>
              <a:buFont typeface="Arial" panose="020B0604020202020204" pitchFamily="34" charset="0"/>
              <a:buChar char="•"/>
              <a:defRPr sz="1401" kern="1200">
                <a:solidFill>
                  <a:schemeClr val="tx1"/>
                </a:solidFill>
                <a:latin typeface="+mn-lt"/>
                <a:ea typeface="+mn-ea"/>
                <a:cs typeface="+mn-cs"/>
              </a:defRPr>
            </a:lvl1pPr>
            <a:lvl2pPr marL="685825" indent="-228610" algn="l" defTabSz="9144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3" indent="-228610" algn="l" defTabSz="9144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1"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9"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2"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30"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marR="0" lvl="0" indent="0" algn="l" defTabSz="914434" rtl="0" eaLnBrk="1" fontAlgn="auto" latinLnBrk="0" hangingPunct="1">
              <a:lnSpc>
                <a:spcPct val="90000"/>
              </a:lnSpc>
              <a:spcBef>
                <a:spcPts val="1001"/>
              </a:spcBef>
              <a:spcAft>
                <a:spcPts val="0"/>
              </a:spcAft>
              <a:buClrTx/>
              <a:buSzTx/>
              <a:buFont typeface="Arial" panose="020B0604020202020204" pitchFamily="34" charset="0"/>
              <a:buNone/>
              <a:tabLst/>
              <a:defRPr/>
            </a:pPr>
            <a:endParaRPr kumimoji="0" lang="en-US" sz="1401" b="0" i="0" u="none" strike="noStrike" kern="1200" cap="none" spc="0" normalizeH="0" baseline="0" noProof="0">
              <a:ln>
                <a:noFill/>
              </a:ln>
              <a:solidFill>
                <a:prstClr val="black"/>
              </a:solidFill>
              <a:effectLst/>
              <a:uLnTx/>
              <a:uFillTx/>
              <a:latin typeface="Source Sans Pro"/>
              <a:ea typeface="+mn-ea"/>
              <a:cs typeface="+mn-cs"/>
            </a:endParaRPr>
          </a:p>
        </p:txBody>
      </p:sp>
      <p:pic>
        <p:nvPicPr>
          <p:cNvPr id="7" name="Picture 6">
            <a:extLst>
              <a:ext uri="{FF2B5EF4-FFF2-40B4-BE49-F238E27FC236}">
                <a16:creationId xmlns:a16="http://schemas.microsoft.com/office/drawing/2014/main" id="{CBC03FE1-4FBA-B43C-07D0-9719080E4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768" y="1355897"/>
            <a:ext cx="7639724" cy="689298"/>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1888B4E-03BF-EE0A-B87F-CE7E44746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68" y="2073260"/>
            <a:ext cx="7639724" cy="4454368"/>
          </a:xfrm>
          <a:prstGeom prst="rect">
            <a:avLst/>
          </a:prstGeom>
        </p:spPr>
      </p:pic>
    </p:spTree>
    <p:extLst>
      <p:ext uri="{BB962C8B-B14F-4D97-AF65-F5344CB8AC3E}">
        <p14:creationId xmlns:p14="http://schemas.microsoft.com/office/powerpoint/2010/main" val="2071287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093B-312A-1B3C-F2ED-B467B1049BC8}"/>
              </a:ext>
            </a:extLst>
          </p:cNvPr>
          <p:cNvSpPr>
            <a:spLocks noGrp="1"/>
          </p:cNvSpPr>
          <p:nvPr>
            <p:ph type="title"/>
          </p:nvPr>
        </p:nvSpPr>
        <p:spPr/>
        <p:txBody>
          <a:bodyPr/>
          <a:lstStyle/>
          <a:p>
            <a:r>
              <a:rPr lang="en-US" dirty="0"/>
              <a:t>Modeling Assistance</a:t>
            </a:r>
          </a:p>
        </p:txBody>
      </p:sp>
      <p:sp>
        <p:nvSpPr>
          <p:cNvPr id="3" name="Text Placeholder 2">
            <a:extLst>
              <a:ext uri="{FF2B5EF4-FFF2-40B4-BE49-F238E27FC236}">
                <a16:creationId xmlns:a16="http://schemas.microsoft.com/office/drawing/2014/main" id="{6753F8BD-981A-7580-CC98-762B31012D6D}"/>
              </a:ext>
            </a:extLst>
          </p:cNvPr>
          <p:cNvSpPr>
            <a:spLocks noGrp="1"/>
          </p:cNvSpPr>
          <p:nvPr>
            <p:ph type="body" sz="quarter" idx="10"/>
          </p:nvPr>
        </p:nvSpPr>
        <p:spPr/>
        <p:txBody>
          <a:bodyPr/>
          <a:lstStyle/>
          <a:p>
            <a:r>
              <a:rPr lang="en-US" sz="1600" b="1" dirty="0"/>
              <a:t>ChatGPT understands many types of models</a:t>
            </a:r>
          </a:p>
          <a:p>
            <a:endParaRPr lang="en-US" dirty="0"/>
          </a:p>
        </p:txBody>
      </p:sp>
      <p:pic>
        <p:nvPicPr>
          <p:cNvPr id="11" name="Picture 10" descr="Text&#10;&#10;Description automatically generated">
            <a:extLst>
              <a:ext uri="{FF2B5EF4-FFF2-40B4-BE49-F238E27FC236}">
                <a16:creationId xmlns:a16="http://schemas.microsoft.com/office/drawing/2014/main" id="{2EE01539-7F68-148A-9CD5-D7BD8A11DE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55" y="968413"/>
            <a:ext cx="7747576" cy="5440202"/>
          </a:xfrm>
          <a:prstGeom prst="rect">
            <a:avLst/>
          </a:prstGeom>
        </p:spPr>
      </p:pic>
    </p:spTree>
    <p:extLst>
      <p:ext uri="{BB962C8B-B14F-4D97-AF65-F5344CB8AC3E}">
        <p14:creationId xmlns:p14="http://schemas.microsoft.com/office/powerpoint/2010/main" val="481777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7A4A28-390E-A6C9-FE8D-30CAD4B10A6E}"/>
              </a:ext>
            </a:extLst>
          </p:cNvPr>
          <p:cNvSpPr>
            <a:spLocks noGrp="1"/>
          </p:cNvSpPr>
          <p:nvPr>
            <p:ph type="body" sz="quarter" idx="10"/>
          </p:nvPr>
        </p:nvSpPr>
        <p:spPr>
          <a:xfrm>
            <a:off x="5096256" y="1499616"/>
            <a:ext cx="6381220" cy="4547616"/>
          </a:xfrm>
        </p:spPr>
        <p:txBody>
          <a:bodyPr>
            <a:normAutofit fontScale="70000" lnSpcReduction="20000"/>
          </a:bodyPr>
          <a:lstStyle/>
          <a:p>
            <a:pPr marL="342900" indent="-342900">
              <a:lnSpc>
                <a:spcPct val="200000"/>
              </a:lnSpc>
              <a:buFont typeface="+mj-lt"/>
              <a:buAutoNum type="arabicPeriod"/>
            </a:pPr>
            <a:r>
              <a:rPr lang="en-US" sz="3200" dirty="0"/>
              <a:t>The Impact of AI on the Workforce</a:t>
            </a:r>
          </a:p>
          <a:p>
            <a:pPr marL="342900" indent="-342900">
              <a:lnSpc>
                <a:spcPct val="200000"/>
              </a:lnSpc>
              <a:buFont typeface="+mj-lt"/>
              <a:buAutoNum type="arabicPeriod"/>
            </a:pPr>
            <a:r>
              <a:rPr lang="en-US" sz="3200" dirty="0"/>
              <a:t>AI Overview</a:t>
            </a:r>
          </a:p>
          <a:p>
            <a:pPr marL="342900" indent="-342900">
              <a:lnSpc>
                <a:spcPct val="200000"/>
              </a:lnSpc>
              <a:buFont typeface="+mj-lt"/>
              <a:buAutoNum type="arabicPeriod"/>
            </a:pPr>
            <a:r>
              <a:rPr lang="en-US" sz="3200" dirty="0"/>
              <a:t>ChatGPT</a:t>
            </a:r>
          </a:p>
          <a:p>
            <a:pPr marL="342900" indent="-342900">
              <a:lnSpc>
                <a:spcPct val="200000"/>
              </a:lnSpc>
              <a:buFont typeface="+mj-lt"/>
              <a:buAutoNum type="arabicPeriod"/>
            </a:pPr>
            <a:r>
              <a:rPr lang="en-US" sz="3200" dirty="0"/>
              <a:t>Other AI Tools</a:t>
            </a:r>
          </a:p>
          <a:p>
            <a:pPr marL="342900" indent="-342900">
              <a:lnSpc>
                <a:spcPct val="200000"/>
              </a:lnSpc>
              <a:buFont typeface="+mj-lt"/>
              <a:buAutoNum type="arabicPeriod"/>
            </a:pPr>
            <a:r>
              <a:rPr lang="en-US" sz="3200" dirty="0"/>
              <a:t>Microsoft 365 Copilot Announcement</a:t>
            </a:r>
          </a:p>
          <a:p>
            <a:pPr marL="342900" indent="-342900">
              <a:lnSpc>
                <a:spcPct val="200000"/>
              </a:lnSpc>
              <a:buFont typeface="+mj-lt"/>
              <a:buAutoNum type="arabicPeriod"/>
            </a:pPr>
            <a:r>
              <a:rPr lang="en-US" sz="3200" dirty="0"/>
              <a:t>Next Steps</a:t>
            </a:r>
          </a:p>
          <a:p>
            <a:pPr marL="342900" indent="-342900">
              <a:lnSpc>
                <a:spcPct val="200000"/>
              </a:lnSpc>
              <a:buFont typeface="+mj-lt"/>
              <a:buAutoNum type="arabicPeriod"/>
            </a:pPr>
            <a:endParaRPr lang="en-US" sz="2800" dirty="0"/>
          </a:p>
        </p:txBody>
      </p:sp>
    </p:spTree>
    <p:extLst>
      <p:ext uri="{BB962C8B-B14F-4D97-AF65-F5344CB8AC3E}">
        <p14:creationId xmlns:p14="http://schemas.microsoft.com/office/powerpoint/2010/main" val="4000851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093B-312A-1B3C-F2ED-B467B1049BC8}"/>
              </a:ext>
            </a:extLst>
          </p:cNvPr>
          <p:cNvSpPr>
            <a:spLocks noGrp="1"/>
          </p:cNvSpPr>
          <p:nvPr>
            <p:ph type="title"/>
          </p:nvPr>
        </p:nvSpPr>
        <p:spPr/>
        <p:txBody>
          <a:bodyPr/>
          <a:lstStyle/>
          <a:p>
            <a:r>
              <a:rPr lang="en-US" dirty="0"/>
              <a:t>Modeling Assistance</a:t>
            </a:r>
          </a:p>
        </p:txBody>
      </p:sp>
      <p:sp>
        <p:nvSpPr>
          <p:cNvPr id="3" name="Text Placeholder 2">
            <a:extLst>
              <a:ext uri="{FF2B5EF4-FFF2-40B4-BE49-F238E27FC236}">
                <a16:creationId xmlns:a16="http://schemas.microsoft.com/office/drawing/2014/main" id="{6753F8BD-981A-7580-CC98-762B31012D6D}"/>
              </a:ext>
            </a:extLst>
          </p:cNvPr>
          <p:cNvSpPr>
            <a:spLocks noGrp="1"/>
          </p:cNvSpPr>
          <p:nvPr>
            <p:ph type="body" sz="quarter" idx="10"/>
          </p:nvPr>
        </p:nvSpPr>
        <p:spPr/>
        <p:txBody>
          <a:bodyPr/>
          <a:lstStyle/>
          <a:p>
            <a:r>
              <a:rPr lang="en-US" sz="1600" b="1" dirty="0" err="1"/>
              <a:t>ChatGPT</a:t>
            </a:r>
            <a:r>
              <a:rPr lang="en-US" sz="1600" b="1" dirty="0"/>
              <a:t> can build visual diagrams and charts using </a:t>
            </a:r>
            <a:r>
              <a:rPr lang="en-US" sz="1600" b="1" dirty="0" err="1"/>
              <a:t>MermaidJs</a:t>
            </a:r>
            <a:r>
              <a:rPr lang="en-US" sz="1600" b="1" dirty="0"/>
              <a:t> syntax</a:t>
            </a:r>
          </a:p>
          <a:p>
            <a:endParaRPr lang="en-US" dirty="0"/>
          </a:p>
        </p:txBody>
      </p:sp>
      <p:sp>
        <p:nvSpPr>
          <p:cNvPr id="4" name="Text Placeholder 3">
            <a:extLst>
              <a:ext uri="{FF2B5EF4-FFF2-40B4-BE49-F238E27FC236}">
                <a16:creationId xmlns:a16="http://schemas.microsoft.com/office/drawing/2014/main" id="{F148990E-7BAC-2E36-8165-48D5CD66D101}"/>
              </a:ext>
            </a:extLst>
          </p:cNvPr>
          <p:cNvSpPr>
            <a:spLocks noGrp="1"/>
          </p:cNvSpPr>
          <p:nvPr>
            <p:ph type="body" sz="quarter" idx="12"/>
          </p:nvPr>
        </p:nvSpPr>
        <p:spPr>
          <a:xfrm>
            <a:off x="552099" y="1030222"/>
            <a:ext cx="11117387" cy="353101"/>
          </a:xfrm>
        </p:spPr>
        <p:txBody>
          <a:bodyPr>
            <a:normAutofit/>
          </a:bodyPr>
          <a:lstStyle/>
          <a:p>
            <a:pPr marL="0" indent="0">
              <a:buFont typeface="Arial" panose="020B0604020202020204" pitchFamily="34" charset="0"/>
              <a:buNone/>
            </a:pPr>
            <a:r>
              <a:rPr lang="en-US" sz="1800" b="1" dirty="0"/>
              <a:t>ChatGPT can also format the data for </a:t>
            </a:r>
            <a:r>
              <a:rPr lang="en-US" sz="1800" b="1" dirty="0" err="1">
                <a:hlinkClick r:id="rId2"/>
              </a:rPr>
              <a:t>MermaidJs</a:t>
            </a:r>
            <a:r>
              <a:rPr lang="en-US" sz="1800" b="1" dirty="0"/>
              <a:t>, which renders in compatible tools as a diagram or chart.</a:t>
            </a:r>
          </a:p>
        </p:txBody>
      </p:sp>
      <p:sp>
        <p:nvSpPr>
          <p:cNvPr id="6" name="Text Placeholder 3">
            <a:extLst>
              <a:ext uri="{FF2B5EF4-FFF2-40B4-BE49-F238E27FC236}">
                <a16:creationId xmlns:a16="http://schemas.microsoft.com/office/drawing/2014/main" id="{322D599A-3B2B-DD78-D377-6E5B2A8CA3CF}"/>
              </a:ext>
            </a:extLst>
          </p:cNvPr>
          <p:cNvSpPr txBox="1">
            <a:spLocks/>
          </p:cNvSpPr>
          <p:nvPr/>
        </p:nvSpPr>
        <p:spPr>
          <a:xfrm>
            <a:off x="6096000" y="1322452"/>
            <a:ext cx="5543900" cy="4505326"/>
          </a:xfrm>
          <a:prstGeom prst="rect">
            <a:avLst/>
          </a:prstGeom>
        </p:spPr>
        <p:txBody>
          <a:bodyPr vert="horz" lIns="91440" tIns="45720" rIns="91440" bIns="45720" rtlCol="0" anchor="t">
            <a:normAutofit/>
          </a:bodyPr>
          <a:lstStyle>
            <a:lvl1pPr marL="285761" indent="-285761" algn="l" defTabSz="914434" rtl="0" eaLnBrk="1" latinLnBrk="0" hangingPunct="1">
              <a:lnSpc>
                <a:spcPct val="90000"/>
              </a:lnSpc>
              <a:spcBef>
                <a:spcPts val="1001"/>
              </a:spcBef>
              <a:buFont typeface="Arial" panose="020B0604020202020204" pitchFamily="34" charset="0"/>
              <a:buChar char="•"/>
              <a:defRPr sz="1401" kern="1200">
                <a:solidFill>
                  <a:schemeClr val="tx1"/>
                </a:solidFill>
                <a:latin typeface="+mn-lt"/>
                <a:ea typeface="+mn-ea"/>
                <a:cs typeface="+mn-cs"/>
              </a:defRPr>
            </a:lvl1pPr>
            <a:lvl2pPr marL="685825" indent="-228610" algn="l" defTabSz="9144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3" indent="-228610" algn="l" defTabSz="9144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1"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9"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2"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30"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marR="0" lvl="0" indent="0" algn="l" defTabSz="914434" rtl="0" eaLnBrk="1" fontAlgn="auto" latinLnBrk="0" hangingPunct="1">
              <a:lnSpc>
                <a:spcPct val="90000"/>
              </a:lnSpc>
              <a:spcBef>
                <a:spcPts val="1001"/>
              </a:spcBef>
              <a:spcAft>
                <a:spcPts val="0"/>
              </a:spcAft>
              <a:buClrTx/>
              <a:buSzTx/>
              <a:buFont typeface="Arial" panose="020B0604020202020204" pitchFamily="34" charset="0"/>
              <a:buNone/>
              <a:tabLst/>
              <a:defRPr/>
            </a:pPr>
            <a:endParaRPr kumimoji="0" lang="en-US" sz="1401" b="0" i="0" u="none" strike="noStrike" kern="1200" cap="none" spc="0" normalizeH="0" baseline="0" noProof="0">
              <a:ln>
                <a:noFill/>
              </a:ln>
              <a:solidFill>
                <a:prstClr val="black"/>
              </a:solidFill>
              <a:effectLst/>
              <a:uLnTx/>
              <a:uFillTx/>
              <a:latin typeface="Source Sans Pro"/>
              <a:ea typeface="+mn-ea"/>
              <a:cs typeface="+mn-cs"/>
            </a:endParaRPr>
          </a:p>
        </p:txBody>
      </p:sp>
      <p:pic>
        <p:nvPicPr>
          <p:cNvPr id="11" name="Picture 10">
            <a:extLst>
              <a:ext uri="{FF2B5EF4-FFF2-40B4-BE49-F238E27FC236}">
                <a16:creationId xmlns:a16="http://schemas.microsoft.com/office/drawing/2014/main" id="{82642AA4-5620-1F30-2214-A449E53A3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97" y="1507655"/>
            <a:ext cx="8102341" cy="649812"/>
          </a:xfrm>
          <a:prstGeom prst="rect">
            <a:avLst/>
          </a:prstGeom>
        </p:spPr>
      </p:pic>
      <p:pic>
        <p:nvPicPr>
          <p:cNvPr id="15" name="Picture 14" descr="Graphical user interface, text&#10;&#10;Description automatically generated">
            <a:extLst>
              <a:ext uri="{FF2B5EF4-FFF2-40B4-BE49-F238E27FC236}">
                <a16:creationId xmlns:a16="http://schemas.microsoft.com/office/drawing/2014/main" id="{782438FF-B8AD-BD47-4E73-4C30BAC550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557" y="2281799"/>
            <a:ext cx="8127324" cy="3184111"/>
          </a:xfrm>
          <a:prstGeom prst="rect">
            <a:avLst/>
          </a:prstGeom>
        </p:spPr>
      </p:pic>
    </p:spTree>
    <p:extLst>
      <p:ext uri="{BB962C8B-B14F-4D97-AF65-F5344CB8AC3E}">
        <p14:creationId xmlns:p14="http://schemas.microsoft.com/office/powerpoint/2010/main" val="2890237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093B-312A-1B3C-F2ED-B467B1049BC8}"/>
              </a:ext>
            </a:extLst>
          </p:cNvPr>
          <p:cNvSpPr>
            <a:spLocks noGrp="1"/>
          </p:cNvSpPr>
          <p:nvPr>
            <p:ph type="title"/>
          </p:nvPr>
        </p:nvSpPr>
        <p:spPr/>
        <p:txBody>
          <a:bodyPr/>
          <a:lstStyle/>
          <a:p>
            <a:r>
              <a:rPr lang="en-US" dirty="0"/>
              <a:t>Modeling Assistance</a:t>
            </a:r>
          </a:p>
        </p:txBody>
      </p:sp>
      <p:sp>
        <p:nvSpPr>
          <p:cNvPr id="3" name="Text Placeholder 2">
            <a:extLst>
              <a:ext uri="{FF2B5EF4-FFF2-40B4-BE49-F238E27FC236}">
                <a16:creationId xmlns:a16="http://schemas.microsoft.com/office/drawing/2014/main" id="{6753F8BD-981A-7580-CC98-762B31012D6D}"/>
              </a:ext>
            </a:extLst>
          </p:cNvPr>
          <p:cNvSpPr>
            <a:spLocks noGrp="1"/>
          </p:cNvSpPr>
          <p:nvPr>
            <p:ph type="body" sz="quarter" idx="10"/>
          </p:nvPr>
        </p:nvSpPr>
        <p:spPr/>
        <p:txBody>
          <a:bodyPr/>
          <a:lstStyle/>
          <a:p>
            <a:r>
              <a:rPr lang="en-US" sz="1600" b="1" dirty="0" err="1"/>
              <a:t>ChatGPT</a:t>
            </a:r>
            <a:r>
              <a:rPr lang="en-US" sz="1600" b="1" dirty="0"/>
              <a:t> can build visual diagrams and charts using </a:t>
            </a:r>
            <a:r>
              <a:rPr lang="en-US" sz="1600" b="1" dirty="0" err="1"/>
              <a:t>MermaidJs</a:t>
            </a:r>
            <a:r>
              <a:rPr lang="en-US" sz="1600" b="1" dirty="0"/>
              <a:t> syntax</a:t>
            </a:r>
          </a:p>
          <a:p>
            <a:endParaRPr lang="en-US" dirty="0"/>
          </a:p>
        </p:txBody>
      </p:sp>
      <p:pic>
        <p:nvPicPr>
          <p:cNvPr id="9" name="Picture 8" descr="Graphical user interface, text&#10;&#10;Description automatically generated">
            <a:extLst>
              <a:ext uri="{FF2B5EF4-FFF2-40B4-BE49-F238E27FC236}">
                <a16:creationId xmlns:a16="http://schemas.microsoft.com/office/drawing/2014/main" id="{AE67DFC6-EE12-F8FB-0267-FA2FF301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410" y="993457"/>
            <a:ext cx="8231237" cy="3873930"/>
          </a:xfrm>
          <a:prstGeom prst="rect">
            <a:avLst/>
          </a:prstGeom>
        </p:spPr>
      </p:pic>
      <p:sp>
        <p:nvSpPr>
          <p:cNvPr id="10" name="Text Placeholder 3">
            <a:extLst>
              <a:ext uri="{FF2B5EF4-FFF2-40B4-BE49-F238E27FC236}">
                <a16:creationId xmlns:a16="http://schemas.microsoft.com/office/drawing/2014/main" id="{5F0ED42B-59C8-112B-A9A6-23836CFD8088}"/>
              </a:ext>
            </a:extLst>
          </p:cNvPr>
          <p:cNvSpPr>
            <a:spLocks noGrp="1"/>
          </p:cNvSpPr>
          <p:nvPr>
            <p:ph type="body" sz="quarter" idx="12"/>
          </p:nvPr>
        </p:nvSpPr>
        <p:spPr>
          <a:xfrm>
            <a:off x="631410" y="4954954"/>
            <a:ext cx="8563538" cy="1438031"/>
          </a:xfrm>
        </p:spPr>
        <p:txBody>
          <a:bodyPr>
            <a:noAutofit/>
          </a:bodyPr>
          <a:lstStyle/>
          <a:p>
            <a:pPr marL="0" indent="0">
              <a:buFont typeface="Arial" panose="020B0604020202020204" pitchFamily="34" charset="0"/>
              <a:buNone/>
            </a:pPr>
            <a:r>
              <a:rPr lang="en-US" sz="1600" dirty="0"/>
              <a:t>The full text of the last code block is:</a:t>
            </a:r>
            <a:br>
              <a:rPr lang="en-US" sz="1600" dirty="0"/>
            </a:br>
            <a:r>
              <a:rPr lang="en-US" sz="1600" dirty="0"/>
              <a:t>This code will create a simple entity-relationship diagram with arrows representing the relationships between the entities. You can copy and paste this code into a markdown editor that supports Mermaid syntax, such as </a:t>
            </a:r>
            <a:r>
              <a:rPr lang="en-US" sz="1600" dirty="0" err="1"/>
              <a:t>Typora</a:t>
            </a:r>
            <a:r>
              <a:rPr lang="en-US" sz="1600" dirty="0"/>
              <a:t> or Visual Studio Code, to create the diagram. You can also customize the diagram to your liking by adding labels or adjusting the layout.</a:t>
            </a:r>
          </a:p>
        </p:txBody>
      </p:sp>
    </p:spTree>
    <p:extLst>
      <p:ext uri="{BB962C8B-B14F-4D97-AF65-F5344CB8AC3E}">
        <p14:creationId xmlns:p14="http://schemas.microsoft.com/office/powerpoint/2010/main" val="479125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093B-312A-1B3C-F2ED-B467B1049BC8}"/>
              </a:ext>
            </a:extLst>
          </p:cNvPr>
          <p:cNvSpPr>
            <a:spLocks noGrp="1"/>
          </p:cNvSpPr>
          <p:nvPr>
            <p:ph type="title"/>
          </p:nvPr>
        </p:nvSpPr>
        <p:spPr/>
        <p:txBody>
          <a:bodyPr/>
          <a:lstStyle/>
          <a:p>
            <a:r>
              <a:rPr lang="en-US" dirty="0"/>
              <a:t>Modeling Assistance</a:t>
            </a:r>
          </a:p>
        </p:txBody>
      </p:sp>
      <p:sp>
        <p:nvSpPr>
          <p:cNvPr id="3" name="Text Placeholder 2">
            <a:extLst>
              <a:ext uri="{FF2B5EF4-FFF2-40B4-BE49-F238E27FC236}">
                <a16:creationId xmlns:a16="http://schemas.microsoft.com/office/drawing/2014/main" id="{6753F8BD-981A-7580-CC98-762B31012D6D}"/>
              </a:ext>
            </a:extLst>
          </p:cNvPr>
          <p:cNvSpPr>
            <a:spLocks noGrp="1"/>
          </p:cNvSpPr>
          <p:nvPr>
            <p:ph type="body" sz="quarter" idx="10"/>
          </p:nvPr>
        </p:nvSpPr>
        <p:spPr/>
        <p:txBody>
          <a:bodyPr/>
          <a:lstStyle/>
          <a:p>
            <a:r>
              <a:rPr lang="en-US" sz="1600" b="1" dirty="0" err="1"/>
              <a:t>ChatGPT</a:t>
            </a:r>
            <a:r>
              <a:rPr lang="en-US" sz="1600" b="1" dirty="0"/>
              <a:t> can build visual diagrams and charts using </a:t>
            </a:r>
            <a:r>
              <a:rPr lang="en-US" sz="1600" b="1" dirty="0" err="1"/>
              <a:t>MermaidJs</a:t>
            </a:r>
            <a:r>
              <a:rPr lang="en-US" sz="1600" b="1" dirty="0"/>
              <a:t> syntax</a:t>
            </a:r>
          </a:p>
          <a:p>
            <a:endParaRPr lang="en-US" dirty="0"/>
          </a:p>
        </p:txBody>
      </p:sp>
      <p:sp>
        <p:nvSpPr>
          <p:cNvPr id="10" name="Text Placeholder 3">
            <a:extLst>
              <a:ext uri="{FF2B5EF4-FFF2-40B4-BE49-F238E27FC236}">
                <a16:creationId xmlns:a16="http://schemas.microsoft.com/office/drawing/2014/main" id="{5F0ED42B-59C8-112B-A9A6-23836CFD8088}"/>
              </a:ext>
            </a:extLst>
          </p:cNvPr>
          <p:cNvSpPr>
            <a:spLocks noGrp="1"/>
          </p:cNvSpPr>
          <p:nvPr>
            <p:ph type="body" sz="quarter" idx="12"/>
          </p:nvPr>
        </p:nvSpPr>
        <p:spPr>
          <a:xfrm>
            <a:off x="607964" y="905891"/>
            <a:ext cx="8563538" cy="360201"/>
          </a:xfrm>
        </p:spPr>
        <p:txBody>
          <a:bodyPr>
            <a:noAutofit/>
          </a:bodyPr>
          <a:lstStyle/>
          <a:p>
            <a:pPr marL="0" indent="0">
              <a:buFont typeface="Arial" panose="020B0604020202020204" pitchFamily="34" charset="0"/>
              <a:buNone/>
            </a:pPr>
            <a:r>
              <a:rPr lang="en-US" sz="1600" dirty="0"/>
              <a:t>That </a:t>
            </a:r>
            <a:r>
              <a:rPr lang="en-US" sz="1600" dirty="0" err="1">
                <a:hlinkClick r:id="rId2"/>
              </a:rPr>
              <a:t>MermaidJs</a:t>
            </a:r>
            <a:r>
              <a:rPr lang="en-US" sz="1600" dirty="0"/>
              <a:t> markup renders as shown below in a compatible tool.</a:t>
            </a:r>
          </a:p>
        </p:txBody>
      </p:sp>
      <p:pic>
        <p:nvPicPr>
          <p:cNvPr id="7" name="Picture 6" descr="Diagram&#10;&#10;Description automatically generated">
            <a:extLst>
              <a:ext uri="{FF2B5EF4-FFF2-40B4-BE49-F238E27FC236}">
                <a16:creationId xmlns:a16="http://schemas.microsoft.com/office/drawing/2014/main" id="{C479A988-66FE-318D-BC50-E64E12676C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384" y="1266092"/>
            <a:ext cx="5584297" cy="5267873"/>
          </a:xfrm>
          <a:prstGeom prst="rect">
            <a:avLst/>
          </a:prstGeom>
        </p:spPr>
      </p:pic>
    </p:spTree>
    <p:extLst>
      <p:ext uri="{BB962C8B-B14F-4D97-AF65-F5344CB8AC3E}">
        <p14:creationId xmlns:p14="http://schemas.microsoft.com/office/powerpoint/2010/main" val="755157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093B-312A-1B3C-F2ED-B467B1049BC8}"/>
              </a:ext>
            </a:extLst>
          </p:cNvPr>
          <p:cNvSpPr>
            <a:spLocks noGrp="1"/>
          </p:cNvSpPr>
          <p:nvPr>
            <p:ph type="title"/>
          </p:nvPr>
        </p:nvSpPr>
        <p:spPr/>
        <p:txBody>
          <a:bodyPr/>
          <a:lstStyle/>
          <a:p>
            <a:r>
              <a:rPr lang="en-US" dirty="0"/>
              <a:t>Modeling Assistance</a:t>
            </a:r>
          </a:p>
        </p:txBody>
      </p:sp>
      <p:sp>
        <p:nvSpPr>
          <p:cNvPr id="3" name="Text Placeholder 2">
            <a:extLst>
              <a:ext uri="{FF2B5EF4-FFF2-40B4-BE49-F238E27FC236}">
                <a16:creationId xmlns:a16="http://schemas.microsoft.com/office/drawing/2014/main" id="{6753F8BD-981A-7580-CC98-762B31012D6D}"/>
              </a:ext>
            </a:extLst>
          </p:cNvPr>
          <p:cNvSpPr>
            <a:spLocks noGrp="1"/>
          </p:cNvSpPr>
          <p:nvPr>
            <p:ph type="body" sz="quarter" idx="10"/>
          </p:nvPr>
        </p:nvSpPr>
        <p:spPr/>
        <p:txBody>
          <a:bodyPr/>
          <a:lstStyle/>
          <a:p>
            <a:r>
              <a:rPr lang="en-US" sz="1600" b="1" dirty="0" err="1"/>
              <a:t>ChatGPT</a:t>
            </a:r>
            <a:r>
              <a:rPr lang="en-US" sz="1600" b="1" dirty="0"/>
              <a:t> can build class diagrams</a:t>
            </a:r>
          </a:p>
          <a:p>
            <a:endParaRPr lang="en-US" dirty="0"/>
          </a:p>
        </p:txBody>
      </p:sp>
      <p:pic>
        <p:nvPicPr>
          <p:cNvPr id="13" name="Picture 12" descr="Diagram&#10;&#10;Description automatically generated">
            <a:extLst>
              <a:ext uri="{FF2B5EF4-FFF2-40B4-BE49-F238E27FC236}">
                <a16:creationId xmlns:a16="http://schemas.microsoft.com/office/drawing/2014/main" id="{AE3DEDE5-AC04-CE87-69AB-3D0A0D064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811" y="122337"/>
            <a:ext cx="3150489" cy="6399761"/>
          </a:xfrm>
          <a:prstGeom prst="rect">
            <a:avLst/>
          </a:prstGeom>
        </p:spPr>
      </p:pic>
      <p:pic>
        <p:nvPicPr>
          <p:cNvPr id="15" name="Picture 14">
            <a:extLst>
              <a:ext uri="{FF2B5EF4-FFF2-40B4-BE49-F238E27FC236}">
                <a16:creationId xmlns:a16="http://schemas.microsoft.com/office/drawing/2014/main" id="{B70824C1-A257-B98A-A3FB-E9798E954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705" y="1007025"/>
            <a:ext cx="6992396" cy="834790"/>
          </a:xfrm>
          <a:prstGeom prst="rect">
            <a:avLst/>
          </a:prstGeom>
        </p:spPr>
      </p:pic>
      <p:pic>
        <p:nvPicPr>
          <p:cNvPr id="17" name="Picture 16">
            <a:extLst>
              <a:ext uri="{FF2B5EF4-FFF2-40B4-BE49-F238E27FC236}">
                <a16:creationId xmlns:a16="http://schemas.microsoft.com/office/drawing/2014/main" id="{A5F62B89-67FC-7F22-52C1-EC8041D31B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05" y="1816121"/>
            <a:ext cx="6992396" cy="616133"/>
          </a:xfrm>
          <a:prstGeom prst="rect">
            <a:avLst/>
          </a:prstGeom>
        </p:spPr>
      </p:pic>
      <p:pic>
        <p:nvPicPr>
          <p:cNvPr id="19" name="Picture 18" descr="A screenshot of a computer&#10;&#10;Description automatically generated with medium confidence">
            <a:extLst>
              <a:ext uri="{FF2B5EF4-FFF2-40B4-BE49-F238E27FC236}">
                <a16:creationId xmlns:a16="http://schemas.microsoft.com/office/drawing/2014/main" id="{5E4750E3-AB14-6A45-F637-01AC03E5D2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549" y="2432254"/>
            <a:ext cx="6979551" cy="4074846"/>
          </a:xfrm>
          <a:prstGeom prst="rect">
            <a:avLst/>
          </a:prstGeom>
        </p:spPr>
      </p:pic>
    </p:spTree>
    <p:extLst>
      <p:ext uri="{BB962C8B-B14F-4D97-AF65-F5344CB8AC3E}">
        <p14:creationId xmlns:p14="http://schemas.microsoft.com/office/powerpoint/2010/main" val="2452501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093B-312A-1B3C-F2ED-B467B1049BC8}"/>
              </a:ext>
            </a:extLst>
          </p:cNvPr>
          <p:cNvSpPr>
            <a:spLocks noGrp="1"/>
          </p:cNvSpPr>
          <p:nvPr>
            <p:ph type="title"/>
          </p:nvPr>
        </p:nvSpPr>
        <p:spPr/>
        <p:txBody>
          <a:bodyPr/>
          <a:lstStyle/>
          <a:p>
            <a:r>
              <a:rPr lang="en-US" dirty="0"/>
              <a:t>Coding Assistance</a:t>
            </a:r>
          </a:p>
        </p:txBody>
      </p:sp>
      <p:sp>
        <p:nvSpPr>
          <p:cNvPr id="3" name="Text Placeholder 2">
            <a:extLst>
              <a:ext uri="{FF2B5EF4-FFF2-40B4-BE49-F238E27FC236}">
                <a16:creationId xmlns:a16="http://schemas.microsoft.com/office/drawing/2014/main" id="{6753F8BD-981A-7580-CC98-762B31012D6D}"/>
              </a:ext>
            </a:extLst>
          </p:cNvPr>
          <p:cNvSpPr>
            <a:spLocks noGrp="1"/>
          </p:cNvSpPr>
          <p:nvPr>
            <p:ph type="body" sz="quarter" idx="10"/>
          </p:nvPr>
        </p:nvSpPr>
        <p:spPr/>
        <p:txBody>
          <a:bodyPr/>
          <a:lstStyle/>
          <a:p>
            <a:r>
              <a:rPr lang="en-US" sz="1600" b="1" dirty="0"/>
              <a:t>From snippets to entire applications</a:t>
            </a:r>
          </a:p>
          <a:p>
            <a:endParaRPr lang="en-US" dirty="0"/>
          </a:p>
        </p:txBody>
      </p:sp>
      <p:sp>
        <p:nvSpPr>
          <p:cNvPr id="4" name="Text Placeholder 3">
            <a:extLst>
              <a:ext uri="{FF2B5EF4-FFF2-40B4-BE49-F238E27FC236}">
                <a16:creationId xmlns:a16="http://schemas.microsoft.com/office/drawing/2014/main" id="{F148990E-7BAC-2E36-8165-48D5CD66D101}"/>
              </a:ext>
            </a:extLst>
          </p:cNvPr>
          <p:cNvSpPr>
            <a:spLocks noGrp="1"/>
          </p:cNvSpPr>
          <p:nvPr>
            <p:ph type="body" sz="quarter" idx="12"/>
          </p:nvPr>
        </p:nvSpPr>
        <p:spPr>
          <a:xfrm>
            <a:off x="552099" y="905890"/>
            <a:ext cx="11117387" cy="2673556"/>
          </a:xfrm>
        </p:spPr>
        <p:txBody>
          <a:bodyPr>
            <a:normAutofit lnSpcReduction="10000"/>
          </a:bodyPr>
          <a:lstStyle/>
          <a:p>
            <a:pPr marL="0" indent="0">
              <a:buNone/>
            </a:pPr>
            <a:r>
              <a:rPr lang="en-US" sz="1800" b="1" dirty="0"/>
              <a:t>ChatGPT understands many programming languages and can help with various coding such as:</a:t>
            </a:r>
          </a:p>
          <a:p>
            <a:r>
              <a:rPr lang="en-US" sz="1600" dirty="0"/>
              <a:t>Writing code given an ad hoc prompt</a:t>
            </a:r>
          </a:p>
          <a:p>
            <a:r>
              <a:rPr lang="en-US" sz="1600" dirty="0"/>
              <a:t>Explaining a block of code</a:t>
            </a:r>
          </a:p>
          <a:p>
            <a:r>
              <a:rPr lang="en-US" sz="1600" dirty="0"/>
              <a:t>Optimizing a block of code</a:t>
            </a:r>
          </a:p>
          <a:p>
            <a:r>
              <a:rPr lang="en-US" sz="1600" dirty="0"/>
              <a:t>Finding bugs in a block of code</a:t>
            </a:r>
          </a:p>
          <a:p>
            <a:r>
              <a:rPr lang="en-US" sz="1600" dirty="0"/>
              <a:t>Creating comments for a block of code</a:t>
            </a:r>
          </a:p>
          <a:p>
            <a:r>
              <a:rPr lang="en-US" sz="1600" dirty="0"/>
              <a:t>Adding unit tests for a block of code</a:t>
            </a:r>
          </a:p>
          <a:p>
            <a:pPr marL="0" indent="0">
              <a:buNone/>
            </a:pPr>
            <a:r>
              <a:rPr lang="en-US" sz="1600" dirty="0"/>
              <a:t>There are already plugins for Visual Studio and VS Code that allow two-way interaction between the IDE and ChatGPT. </a:t>
            </a:r>
          </a:p>
          <a:p>
            <a:endParaRPr lang="en-US" sz="1600" dirty="0"/>
          </a:p>
        </p:txBody>
      </p:sp>
      <p:sp>
        <p:nvSpPr>
          <p:cNvPr id="6" name="Text Placeholder 3">
            <a:extLst>
              <a:ext uri="{FF2B5EF4-FFF2-40B4-BE49-F238E27FC236}">
                <a16:creationId xmlns:a16="http://schemas.microsoft.com/office/drawing/2014/main" id="{322D599A-3B2B-DD78-D377-6E5B2A8CA3CF}"/>
              </a:ext>
            </a:extLst>
          </p:cNvPr>
          <p:cNvSpPr txBox="1">
            <a:spLocks/>
          </p:cNvSpPr>
          <p:nvPr/>
        </p:nvSpPr>
        <p:spPr>
          <a:xfrm>
            <a:off x="6096000" y="1322452"/>
            <a:ext cx="5543900" cy="4505326"/>
          </a:xfrm>
          <a:prstGeom prst="rect">
            <a:avLst/>
          </a:prstGeom>
        </p:spPr>
        <p:txBody>
          <a:bodyPr vert="horz" lIns="91440" tIns="45720" rIns="91440" bIns="45720" rtlCol="0" anchor="t">
            <a:normAutofit/>
          </a:bodyPr>
          <a:lstStyle>
            <a:lvl1pPr marL="285761" indent="-285761" algn="l" defTabSz="914434" rtl="0" eaLnBrk="1" latinLnBrk="0" hangingPunct="1">
              <a:lnSpc>
                <a:spcPct val="90000"/>
              </a:lnSpc>
              <a:spcBef>
                <a:spcPts val="1001"/>
              </a:spcBef>
              <a:buFont typeface="Arial" panose="020B0604020202020204" pitchFamily="34" charset="0"/>
              <a:buChar char="•"/>
              <a:defRPr sz="1401" kern="1200">
                <a:solidFill>
                  <a:schemeClr val="tx1"/>
                </a:solidFill>
                <a:latin typeface="+mn-lt"/>
                <a:ea typeface="+mn-ea"/>
                <a:cs typeface="+mn-cs"/>
              </a:defRPr>
            </a:lvl1pPr>
            <a:lvl2pPr marL="685825" indent="-228610" algn="l" defTabSz="9144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3" indent="-228610" algn="l" defTabSz="9144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1"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9"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2"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30"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marR="0" lvl="0" indent="0" algn="l" defTabSz="914434" rtl="0" eaLnBrk="1" fontAlgn="auto" latinLnBrk="0" hangingPunct="1">
              <a:lnSpc>
                <a:spcPct val="90000"/>
              </a:lnSpc>
              <a:spcBef>
                <a:spcPts val="1001"/>
              </a:spcBef>
              <a:spcAft>
                <a:spcPts val="0"/>
              </a:spcAft>
              <a:buClrTx/>
              <a:buSzTx/>
              <a:buFont typeface="Arial" panose="020B0604020202020204" pitchFamily="34" charset="0"/>
              <a:buNone/>
              <a:tabLst/>
              <a:defRPr/>
            </a:pPr>
            <a:endParaRPr kumimoji="0" lang="en-US" sz="1401" b="0" i="0" u="none" strike="noStrike" kern="1200" cap="none" spc="0" normalizeH="0" baseline="0" noProof="0">
              <a:ln>
                <a:noFill/>
              </a:ln>
              <a:solidFill>
                <a:prstClr val="black"/>
              </a:solidFill>
              <a:effectLst/>
              <a:uLnTx/>
              <a:uFillTx/>
              <a:latin typeface="Source Sans Pro"/>
              <a:ea typeface="+mn-ea"/>
              <a:cs typeface="+mn-cs"/>
            </a:endParaRPr>
          </a:p>
        </p:txBody>
      </p:sp>
      <p:pic>
        <p:nvPicPr>
          <p:cNvPr id="8" name="Picture 7" descr="A screenshot of a computer&#10;&#10;Description automatically generated with medium confidence">
            <a:extLst>
              <a:ext uri="{FF2B5EF4-FFF2-40B4-BE49-F238E27FC236}">
                <a16:creationId xmlns:a16="http://schemas.microsoft.com/office/drawing/2014/main" id="{4A3B52DE-2B23-7904-56D4-B4275A6AF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223" y="3641968"/>
            <a:ext cx="4990348" cy="2791097"/>
          </a:xfrm>
          <a:prstGeom prst="rect">
            <a:avLst/>
          </a:prstGeom>
        </p:spPr>
      </p:pic>
    </p:spTree>
    <p:extLst>
      <p:ext uri="{BB962C8B-B14F-4D97-AF65-F5344CB8AC3E}">
        <p14:creationId xmlns:p14="http://schemas.microsoft.com/office/powerpoint/2010/main" val="3906062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093B-312A-1B3C-F2ED-B467B1049BC8}"/>
              </a:ext>
            </a:extLst>
          </p:cNvPr>
          <p:cNvSpPr>
            <a:spLocks noGrp="1"/>
          </p:cNvSpPr>
          <p:nvPr>
            <p:ph type="title"/>
          </p:nvPr>
        </p:nvSpPr>
        <p:spPr/>
        <p:txBody>
          <a:bodyPr/>
          <a:lstStyle/>
          <a:p>
            <a:r>
              <a:rPr lang="en-US" sz="2800" dirty="0"/>
              <a:t>Other AI Tools</a:t>
            </a:r>
            <a:endParaRPr lang="en-US" dirty="0"/>
          </a:p>
        </p:txBody>
      </p:sp>
      <p:sp>
        <p:nvSpPr>
          <p:cNvPr id="3" name="Text Placeholder 2">
            <a:extLst>
              <a:ext uri="{FF2B5EF4-FFF2-40B4-BE49-F238E27FC236}">
                <a16:creationId xmlns:a16="http://schemas.microsoft.com/office/drawing/2014/main" id="{6753F8BD-981A-7580-CC98-762B31012D6D}"/>
              </a:ext>
            </a:extLst>
          </p:cNvPr>
          <p:cNvSpPr>
            <a:spLocks noGrp="1"/>
          </p:cNvSpPr>
          <p:nvPr>
            <p:ph type="body" sz="quarter" idx="10"/>
          </p:nvPr>
        </p:nvSpPr>
        <p:spPr/>
        <p:txBody>
          <a:bodyPr/>
          <a:lstStyle/>
          <a:p>
            <a:r>
              <a:rPr lang="en-US" dirty="0"/>
              <a:t>There are a wide variety of tools we may leverage</a:t>
            </a:r>
          </a:p>
        </p:txBody>
      </p:sp>
      <p:sp>
        <p:nvSpPr>
          <p:cNvPr id="4" name="Text Placeholder 3">
            <a:extLst>
              <a:ext uri="{FF2B5EF4-FFF2-40B4-BE49-F238E27FC236}">
                <a16:creationId xmlns:a16="http://schemas.microsoft.com/office/drawing/2014/main" id="{F148990E-7BAC-2E36-8165-48D5CD66D101}"/>
              </a:ext>
            </a:extLst>
          </p:cNvPr>
          <p:cNvSpPr>
            <a:spLocks noGrp="1"/>
          </p:cNvSpPr>
          <p:nvPr>
            <p:ph type="body" sz="quarter" idx="12"/>
          </p:nvPr>
        </p:nvSpPr>
        <p:spPr>
          <a:xfrm>
            <a:off x="552099" y="905890"/>
            <a:ext cx="11022486" cy="5610320"/>
          </a:xfrm>
        </p:spPr>
        <p:txBody>
          <a:bodyPr>
            <a:normAutofit lnSpcReduction="10000"/>
          </a:bodyPr>
          <a:lstStyle/>
          <a:p>
            <a:pPr>
              <a:lnSpc>
                <a:spcPct val="100000"/>
              </a:lnSpc>
            </a:pPr>
            <a:r>
              <a:rPr lang="en-US" sz="1800" dirty="0">
                <a:hlinkClick r:id="rId2"/>
              </a:rPr>
              <a:t>GitHub Copilot</a:t>
            </a:r>
            <a:r>
              <a:rPr lang="en-US" sz="1800" dirty="0"/>
              <a:t> (</a:t>
            </a:r>
            <a:r>
              <a:rPr lang="en-US" sz="1800" dirty="0">
                <a:hlinkClick r:id="rId3"/>
              </a:rPr>
              <a:t>detailed docs</a:t>
            </a:r>
            <a:r>
              <a:rPr lang="en-US" sz="1800" dirty="0"/>
              <a:t>)</a:t>
            </a:r>
          </a:p>
          <a:p>
            <a:pPr>
              <a:lnSpc>
                <a:spcPct val="100000"/>
              </a:lnSpc>
            </a:pPr>
            <a:r>
              <a:rPr lang="en-US" sz="1800" dirty="0">
                <a:hlinkClick r:id="rId4"/>
              </a:rPr>
              <a:t>GitHub Copilot Labs</a:t>
            </a:r>
            <a:endParaRPr lang="en-US" sz="1800" dirty="0"/>
          </a:p>
          <a:p>
            <a:pPr>
              <a:lnSpc>
                <a:spcPct val="100000"/>
              </a:lnSpc>
            </a:pPr>
            <a:r>
              <a:rPr lang="en-US" sz="1800" dirty="0">
                <a:hlinkClick r:id="rId5"/>
              </a:rPr>
              <a:t>GitHub Copilot X</a:t>
            </a:r>
            <a:endParaRPr lang="en-US" sz="1800" dirty="0"/>
          </a:p>
          <a:p>
            <a:pPr>
              <a:lnSpc>
                <a:spcPct val="100000"/>
              </a:lnSpc>
            </a:pPr>
            <a:r>
              <a:rPr lang="en-US" sz="1800" dirty="0">
                <a:hlinkClick r:id="rId6"/>
              </a:rPr>
              <a:t>GitHub </a:t>
            </a:r>
            <a:r>
              <a:rPr lang="en-US" sz="1800" dirty="0" err="1">
                <a:hlinkClick r:id="rId6"/>
              </a:rPr>
              <a:t>TestPilot</a:t>
            </a:r>
            <a:endParaRPr lang="en-US" sz="1800" dirty="0"/>
          </a:p>
          <a:p>
            <a:pPr>
              <a:lnSpc>
                <a:spcPct val="100000"/>
              </a:lnSpc>
            </a:pPr>
            <a:r>
              <a:rPr lang="en-US" sz="1800" dirty="0" err="1">
                <a:hlinkClick r:id="rId7"/>
              </a:rPr>
              <a:t>OpenAI</a:t>
            </a:r>
            <a:r>
              <a:rPr lang="en-US" sz="1800" dirty="0">
                <a:hlinkClick r:id="rId7"/>
              </a:rPr>
              <a:t> Whisper</a:t>
            </a:r>
            <a:r>
              <a:rPr lang="en-US" sz="1800" dirty="0"/>
              <a:t> – speech to text and translation</a:t>
            </a:r>
          </a:p>
          <a:p>
            <a:pPr>
              <a:lnSpc>
                <a:spcPct val="100000"/>
              </a:lnSpc>
            </a:pPr>
            <a:r>
              <a:rPr lang="en-US" sz="1800" dirty="0" err="1">
                <a:hlinkClick r:id="rId8"/>
              </a:rPr>
              <a:t>OpenAI</a:t>
            </a:r>
            <a:r>
              <a:rPr lang="en-US" sz="1800" dirty="0">
                <a:hlinkClick r:id="rId8"/>
              </a:rPr>
              <a:t> Playground</a:t>
            </a:r>
            <a:r>
              <a:rPr lang="en-US" sz="1800" dirty="0"/>
              <a:t> – allows for control over the model and various parameters which affect the results</a:t>
            </a:r>
          </a:p>
          <a:p>
            <a:pPr>
              <a:lnSpc>
                <a:spcPct val="100000"/>
              </a:lnSpc>
            </a:pPr>
            <a:r>
              <a:rPr lang="en-US" sz="1800" dirty="0"/>
              <a:t>GPT integration with Microsoft Edge and Bing</a:t>
            </a:r>
          </a:p>
          <a:p>
            <a:pPr lvl="1">
              <a:lnSpc>
                <a:spcPct val="100000"/>
              </a:lnSpc>
            </a:pPr>
            <a:r>
              <a:rPr lang="en-US" sz="1600" dirty="0">
                <a:hlinkClick r:id="rId9"/>
              </a:rPr>
              <a:t>Microsoft announcement</a:t>
            </a:r>
            <a:endParaRPr lang="en-US" sz="1600" dirty="0"/>
          </a:p>
          <a:p>
            <a:pPr lvl="1">
              <a:lnSpc>
                <a:spcPct val="100000"/>
              </a:lnSpc>
            </a:pPr>
            <a:r>
              <a:rPr lang="en-US" sz="1600" dirty="0">
                <a:hlinkClick r:id="rId10"/>
              </a:rPr>
              <a:t>TechCrunch update regarding GPT-4</a:t>
            </a:r>
            <a:endParaRPr lang="en-US" sz="1800" dirty="0"/>
          </a:p>
          <a:p>
            <a:pPr>
              <a:lnSpc>
                <a:spcPct val="100000"/>
              </a:lnSpc>
            </a:pPr>
            <a:r>
              <a:rPr lang="en-US" sz="1800" dirty="0">
                <a:hlinkClick r:id="rId11"/>
              </a:rPr>
              <a:t>Microsoft Designer</a:t>
            </a:r>
            <a:r>
              <a:rPr lang="en-US" sz="1800" dirty="0"/>
              <a:t> (</a:t>
            </a:r>
            <a:r>
              <a:rPr lang="en-US" sz="1800" dirty="0">
                <a:hlinkClick r:id="rId12"/>
              </a:rPr>
              <a:t>article about it and another product named Image Creator</a:t>
            </a:r>
            <a:r>
              <a:rPr lang="en-US" sz="1800" dirty="0"/>
              <a:t>)</a:t>
            </a:r>
          </a:p>
          <a:p>
            <a:pPr>
              <a:lnSpc>
                <a:spcPct val="100000"/>
              </a:lnSpc>
            </a:pPr>
            <a:r>
              <a:rPr lang="en-US" sz="1800" dirty="0">
                <a:hlinkClick r:id="rId13"/>
              </a:rPr>
              <a:t>Microsoft Loop</a:t>
            </a:r>
            <a:endParaRPr lang="en-US" sz="1800" dirty="0">
              <a:hlinkClick r:id="rId14"/>
            </a:endParaRPr>
          </a:p>
          <a:p>
            <a:pPr>
              <a:lnSpc>
                <a:spcPct val="100000"/>
              </a:lnSpc>
            </a:pPr>
            <a:r>
              <a:rPr lang="en-US" sz="1800" dirty="0">
                <a:hlinkClick r:id="rId14"/>
              </a:rPr>
              <a:t>Microsoft Visual ChatGPT</a:t>
            </a:r>
            <a:r>
              <a:rPr lang="en-US" sz="1800" dirty="0"/>
              <a:t> – (</a:t>
            </a:r>
            <a:r>
              <a:rPr lang="en-US" sz="1800" dirty="0" err="1">
                <a:hlinkClick r:id="rId15"/>
              </a:rPr>
              <a:t>TomsGuide</a:t>
            </a:r>
            <a:r>
              <a:rPr lang="en-US" sz="1800" dirty="0">
                <a:hlinkClick r:id="rId15"/>
              </a:rPr>
              <a:t> article</a:t>
            </a:r>
            <a:r>
              <a:rPr lang="en-US" sz="1800" dirty="0"/>
              <a:t>)</a:t>
            </a:r>
          </a:p>
          <a:p>
            <a:pPr>
              <a:lnSpc>
                <a:spcPct val="100000"/>
              </a:lnSpc>
            </a:pPr>
            <a:r>
              <a:rPr lang="en-US" sz="1800" dirty="0"/>
              <a:t>ChatGPT competitors</a:t>
            </a:r>
          </a:p>
          <a:p>
            <a:pPr lvl="1">
              <a:lnSpc>
                <a:spcPct val="100000"/>
              </a:lnSpc>
            </a:pPr>
            <a:r>
              <a:rPr lang="en-US" sz="1600" dirty="0">
                <a:hlinkClick r:id="rId16"/>
              </a:rPr>
              <a:t>Google Bard</a:t>
            </a:r>
            <a:endParaRPr lang="en-US" sz="1600" dirty="0"/>
          </a:p>
          <a:p>
            <a:pPr lvl="1">
              <a:lnSpc>
                <a:spcPct val="100000"/>
              </a:lnSpc>
            </a:pPr>
            <a:r>
              <a:rPr lang="en-US" sz="1600" dirty="0">
                <a:hlinkClick r:id="rId17"/>
              </a:rPr>
              <a:t>Hugging Face</a:t>
            </a:r>
            <a:endParaRPr lang="en-US" sz="1600" dirty="0"/>
          </a:p>
          <a:p>
            <a:pPr lvl="1">
              <a:lnSpc>
                <a:spcPct val="100000"/>
              </a:lnSpc>
            </a:pPr>
            <a:r>
              <a:rPr lang="en-US" sz="1600" dirty="0">
                <a:hlinkClick r:id="rId18"/>
              </a:rPr>
              <a:t>Jasper</a:t>
            </a:r>
            <a:r>
              <a:rPr lang="en-US" sz="1600" dirty="0"/>
              <a:t> - best used for writing (blogs, Twitter threads, etc.)</a:t>
            </a:r>
          </a:p>
          <a:p>
            <a:pPr>
              <a:lnSpc>
                <a:spcPct val="100000"/>
              </a:lnSpc>
            </a:pPr>
            <a:endParaRPr lang="en-US" sz="1800" dirty="0"/>
          </a:p>
        </p:txBody>
      </p:sp>
      <p:sp>
        <p:nvSpPr>
          <p:cNvPr id="6" name="Text Placeholder 3">
            <a:extLst>
              <a:ext uri="{FF2B5EF4-FFF2-40B4-BE49-F238E27FC236}">
                <a16:creationId xmlns:a16="http://schemas.microsoft.com/office/drawing/2014/main" id="{322D599A-3B2B-DD78-D377-6E5B2A8CA3CF}"/>
              </a:ext>
            </a:extLst>
          </p:cNvPr>
          <p:cNvSpPr txBox="1">
            <a:spLocks/>
          </p:cNvSpPr>
          <p:nvPr/>
        </p:nvSpPr>
        <p:spPr>
          <a:xfrm>
            <a:off x="6096000" y="1322452"/>
            <a:ext cx="5543900" cy="4505326"/>
          </a:xfrm>
          <a:prstGeom prst="rect">
            <a:avLst/>
          </a:prstGeom>
        </p:spPr>
        <p:txBody>
          <a:bodyPr vert="horz" lIns="91440" tIns="45720" rIns="91440" bIns="45720" rtlCol="0" anchor="t">
            <a:normAutofit/>
          </a:bodyPr>
          <a:lstStyle>
            <a:lvl1pPr marL="285761" indent="-285761" algn="l" defTabSz="914434" rtl="0" eaLnBrk="1" latinLnBrk="0" hangingPunct="1">
              <a:lnSpc>
                <a:spcPct val="90000"/>
              </a:lnSpc>
              <a:spcBef>
                <a:spcPts val="1001"/>
              </a:spcBef>
              <a:buFont typeface="Arial" panose="020B0604020202020204" pitchFamily="34" charset="0"/>
              <a:buChar char="•"/>
              <a:defRPr sz="1401" kern="1200">
                <a:solidFill>
                  <a:schemeClr val="tx1"/>
                </a:solidFill>
                <a:latin typeface="+mn-lt"/>
                <a:ea typeface="+mn-ea"/>
                <a:cs typeface="+mn-cs"/>
              </a:defRPr>
            </a:lvl1pPr>
            <a:lvl2pPr marL="685825" indent="-228610" algn="l" defTabSz="9144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3" indent="-228610" algn="l" defTabSz="9144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1"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9"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2"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30"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marR="0" lvl="0" indent="0" algn="l" defTabSz="914434" rtl="0" eaLnBrk="1" fontAlgn="auto" latinLnBrk="0" hangingPunct="1">
              <a:lnSpc>
                <a:spcPct val="90000"/>
              </a:lnSpc>
              <a:spcBef>
                <a:spcPts val="1001"/>
              </a:spcBef>
              <a:spcAft>
                <a:spcPts val="0"/>
              </a:spcAft>
              <a:buClrTx/>
              <a:buSzTx/>
              <a:buFont typeface="Arial" panose="020B0604020202020204" pitchFamily="34" charset="0"/>
              <a:buNone/>
              <a:tabLst/>
              <a:defRPr/>
            </a:pPr>
            <a:endParaRPr kumimoji="0" lang="en-US" sz="1401" b="0" i="0" u="none" strike="noStrike" kern="1200" cap="none" spc="0" normalizeH="0" baseline="0" noProof="0">
              <a:ln>
                <a:noFill/>
              </a:ln>
              <a:solidFill>
                <a:prstClr val="black"/>
              </a:solidFill>
              <a:effectLst/>
              <a:uLnTx/>
              <a:uFillTx/>
              <a:latin typeface="Source Sans Pro"/>
              <a:ea typeface="+mn-ea"/>
              <a:cs typeface="+mn-cs"/>
            </a:endParaRPr>
          </a:p>
        </p:txBody>
      </p:sp>
    </p:spTree>
    <p:extLst>
      <p:ext uri="{BB962C8B-B14F-4D97-AF65-F5344CB8AC3E}">
        <p14:creationId xmlns:p14="http://schemas.microsoft.com/office/powerpoint/2010/main" val="2435080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093B-312A-1B3C-F2ED-B467B1049BC8}"/>
              </a:ext>
            </a:extLst>
          </p:cNvPr>
          <p:cNvSpPr>
            <a:spLocks noGrp="1"/>
          </p:cNvSpPr>
          <p:nvPr>
            <p:ph type="title"/>
          </p:nvPr>
        </p:nvSpPr>
        <p:spPr/>
        <p:txBody>
          <a:bodyPr/>
          <a:lstStyle/>
          <a:p>
            <a:r>
              <a:rPr lang="en-US" sz="2800" dirty="0"/>
              <a:t>Microsoft 365 Copilot Announcement</a:t>
            </a:r>
            <a:endParaRPr lang="en-US" dirty="0"/>
          </a:p>
        </p:txBody>
      </p:sp>
      <p:sp>
        <p:nvSpPr>
          <p:cNvPr id="3" name="Text Placeholder 2">
            <a:extLst>
              <a:ext uri="{FF2B5EF4-FFF2-40B4-BE49-F238E27FC236}">
                <a16:creationId xmlns:a16="http://schemas.microsoft.com/office/drawing/2014/main" id="{6753F8BD-981A-7580-CC98-762B31012D6D}"/>
              </a:ext>
            </a:extLst>
          </p:cNvPr>
          <p:cNvSpPr>
            <a:spLocks noGrp="1"/>
          </p:cNvSpPr>
          <p:nvPr>
            <p:ph type="body" sz="quarter" idx="10"/>
          </p:nvPr>
        </p:nvSpPr>
        <p:spPr/>
        <p:txBody>
          <a:bodyPr/>
          <a:lstStyle/>
          <a:p>
            <a:r>
              <a:rPr lang="en-US" dirty="0"/>
              <a:t>GPT gets integrated into every Microsoft 365 application</a:t>
            </a:r>
          </a:p>
        </p:txBody>
      </p:sp>
      <p:sp>
        <p:nvSpPr>
          <p:cNvPr id="4" name="Text Placeholder 3">
            <a:extLst>
              <a:ext uri="{FF2B5EF4-FFF2-40B4-BE49-F238E27FC236}">
                <a16:creationId xmlns:a16="http://schemas.microsoft.com/office/drawing/2014/main" id="{F148990E-7BAC-2E36-8165-48D5CD66D101}"/>
              </a:ext>
            </a:extLst>
          </p:cNvPr>
          <p:cNvSpPr>
            <a:spLocks noGrp="1"/>
          </p:cNvSpPr>
          <p:nvPr>
            <p:ph type="body" sz="quarter" idx="12"/>
          </p:nvPr>
        </p:nvSpPr>
        <p:spPr>
          <a:xfrm>
            <a:off x="552099" y="1030222"/>
            <a:ext cx="11022486" cy="5395356"/>
          </a:xfrm>
        </p:spPr>
        <p:txBody>
          <a:bodyPr>
            <a:normAutofit/>
          </a:bodyPr>
          <a:lstStyle/>
          <a:p>
            <a:pPr marL="0" indent="0">
              <a:lnSpc>
                <a:spcPct val="100000"/>
              </a:lnSpc>
              <a:buNone/>
            </a:pPr>
            <a:r>
              <a:rPr lang="en-US" sz="1800" dirty="0"/>
              <a:t>On March 16</a:t>
            </a:r>
            <a:r>
              <a:rPr lang="en-US" sz="1800" baseline="30000" dirty="0"/>
              <a:t>th</a:t>
            </a:r>
            <a:r>
              <a:rPr lang="en-US" sz="1800" dirty="0"/>
              <a:t>, Microsoft announced Microsoft 365 Copilot. Copilot is integrated into Microsoft 365 in two ways. It works alongside you, embedded in the Microsoft 365 apps you use every day—Word, Excel, PowerPoint, Outlook, Teams, and more—to unleash creativity, unlock productivity, and uplevel skills. They also announced an entirely new experience: Business Chat. Business Chat works across the LLM, the Microsoft 365 apps, and your data—your calendar, emails, chats, documents, meetings, and contacts—to do things you’ve never been able to do before. You can give it natural language prompts like “tell my team how we updated the product strategy” and it will generate a status update based on the morning’s meetings, emails, and chat threads.</a:t>
            </a:r>
          </a:p>
          <a:p>
            <a:pPr marL="0" indent="0">
              <a:lnSpc>
                <a:spcPct val="100000"/>
              </a:lnSpc>
              <a:buNone/>
            </a:pPr>
            <a:endParaRPr lang="en-US" sz="1800" dirty="0"/>
          </a:p>
          <a:p>
            <a:pPr marL="0" indent="0">
              <a:lnSpc>
                <a:spcPct val="100000"/>
              </a:lnSpc>
              <a:buNone/>
            </a:pPr>
            <a:r>
              <a:rPr lang="en-US" sz="1800" dirty="0">
                <a:hlinkClick r:id="rId2"/>
              </a:rPr>
              <a:t>https://news.microsoft.com/reinventing-productivity/</a:t>
            </a:r>
            <a:endParaRPr lang="en-US" sz="1800" dirty="0"/>
          </a:p>
          <a:p>
            <a:pPr marL="0" indent="0">
              <a:lnSpc>
                <a:spcPct val="100000"/>
              </a:lnSpc>
              <a:buNone/>
            </a:pPr>
            <a:r>
              <a:rPr lang="en-US" sz="1800" dirty="0">
                <a:hlinkClick r:id="rId3"/>
              </a:rPr>
              <a:t>https://www.microsoft.com/en-us/microsoft-365/blog/2023/03/16/introducing-microsoft-365-copilot-a-whole-new-way-to-work/</a:t>
            </a:r>
            <a:endParaRPr lang="en-US" sz="1800" dirty="0"/>
          </a:p>
        </p:txBody>
      </p:sp>
      <p:sp>
        <p:nvSpPr>
          <p:cNvPr id="6" name="Text Placeholder 3">
            <a:extLst>
              <a:ext uri="{FF2B5EF4-FFF2-40B4-BE49-F238E27FC236}">
                <a16:creationId xmlns:a16="http://schemas.microsoft.com/office/drawing/2014/main" id="{322D599A-3B2B-DD78-D377-6E5B2A8CA3CF}"/>
              </a:ext>
            </a:extLst>
          </p:cNvPr>
          <p:cNvSpPr txBox="1">
            <a:spLocks/>
          </p:cNvSpPr>
          <p:nvPr/>
        </p:nvSpPr>
        <p:spPr>
          <a:xfrm>
            <a:off x="6096000" y="1322452"/>
            <a:ext cx="5543900" cy="4505326"/>
          </a:xfrm>
          <a:prstGeom prst="rect">
            <a:avLst/>
          </a:prstGeom>
        </p:spPr>
        <p:txBody>
          <a:bodyPr vert="horz" lIns="91440" tIns="45720" rIns="91440" bIns="45720" rtlCol="0" anchor="t">
            <a:normAutofit/>
          </a:bodyPr>
          <a:lstStyle>
            <a:lvl1pPr marL="285761" indent="-285761" algn="l" defTabSz="914434" rtl="0" eaLnBrk="1" latinLnBrk="0" hangingPunct="1">
              <a:lnSpc>
                <a:spcPct val="90000"/>
              </a:lnSpc>
              <a:spcBef>
                <a:spcPts val="1001"/>
              </a:spcBef>
              <a:buFont typeface="Arial" panose="020B0604020202020204" pitchFamily="34" charset="0"/>
              <a:buChar char="•"/>
              <a:defRPr sz="1401" kern="1200">
                <a:solidFill>
                  <a:schemeClr val="tx1"/>
                </a:solidFill>
                <a:latin typeface="+mn-lt"/>
                <a:ea typeface="+mn-ea"/>
                <a:cs typeface="+mn-cs"/>
              </a:defRPr>
            </a:lvl1pPr>
            <a:lvl2pPr marL="685825" indent="-228610" algn="l" defTabSz="9144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3" indent="-228610" algn="l" defTabSz="9144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1"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9"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2"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30"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marR="0" lvl="0" indent="0" algn="l" defTabSz="914434" rtl="0" eaLnBrk="1" fontAlgn="auto" latinLnBrk="0" hangingPunct="1">
              <a:lnSpc>
                <a:spcPct val="90000"/>
              </a:lnSpc>
              <a:spcBef>
                <a:spcPts val="1001"/>
              </a:spcBef>
              <a:spcAft>
                <a:spcPts val="0"/>
              </a:spcAft>
              <a:buClrTx/>
              <a:buSzTx/>
              <a:buFont typeface="Arial" panose="020B0604020202020204" pitchFamily="34" charset="0"/>
              <a:buNone/>
              <a:tabLst/>
              <a:defRPr/>
            </a:pPr>
            <a:endParaRPr kumimoji="0" lang="en-US" sz="1401" b="0" i="0" u="none" strike="noStrike" kern="1200" cap="none" spc="0" normalizeH="0" baseline="0" noProof="0">
              <a:ln>
                <a:noFill/>
              </a:ln>
              <a:solidFill>
                <a:prstClr val="black"/>
              </a:solidFill>
              <a:effectLst/>
              <a:uLnTx/>
              <a:uFillTx/>
              <a:latin typeface="Source Sans Pro"/>
              <a:ea typeface="+mn-ea"/>
              <a:cs typeface="+mn-cs"/>
            </a:endParaRPr>
          </a:p>
        </p:txBody>
      </p:sp>
    </p:spTree>
    <p:extLst>
      <p:ext uri="{BB962C8B-B14F-4D97-AF65-F5344CB8AC3E}">
        <p14:creationId xmlns:p14="http://schemas.microsoft.com/office/powerpoint/2010/main" val="2177515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093B-312A-1B3C-F2ED-B467B1049BC8}"/>
              </a:ext>
            </a:extLst>
          </p:cNvPr>
          <p:cNvSpPr>
            <a:spLocks noGrp="1"/>
          </p:cNvSpPr>
          <p:nvPr>
            <p:ph type="title"/>
          </p:nvPr>
        </p:nvSpPr>
        <p:spPr/>
        <p:txBody>
          <a:bodyPr/>
          <a:lstStyle/>
          <a:p>
            <a:r>
              <a:rPr lang="en-US" sz="2800" dirty="0"/>
              <a:t>Next Steps</a:t>
            </a:r>
            <a:endParaRPr lang="en-US" dirty="0"/>
          </a:p>
        </p:txBody>
      </p:sp>
      <p:sp>
        <p:nvSpPr>
          <p:cNvPr id="3" name="Text Placeholder 2">
            <a:extLst>
              <a:ext uri="{FF2B5EF4-FFF2-40B4-BE49-F238E27FC236}">
                <a16:creationId xmlns:a16="http://schemas.microsoft.com/office/drawing/2014/main" id="{6753F8BD-981A-7580-CC98-762B31012D6D}"/>
              </a:ext>
            </a:extLst>
          </p:cNvPr>
          <p:cNvSpPr>
            <a:spLocks noGrp="1"/>
          </p:cNvSpPr>
          <p:nvPr>
            <p:ph type="body" sz="quarter" idx="10"/>
          </p:nvPr>
        </p:nvSpPr>
        <p:spPr/>
        <p:txBody>
          <a:bodyPr/>
          <a:lstStyle/>
          <a:p>
            <a:r>
              <a:rPr lang="en-US" dirty="0"/>
              <a:t>Where do we go from here?</a:t>
            </a:r>
          </a:p>
        </p:txBody>
      </p:sp>
      <p:sp>
        <p:nvSpPr>
          <p:cNvPr id="4" name="Text Placeholder 3">
            <a:extLst>
              <a:ext uri="{FF2B5EF4-FFF2-40B4-BE49-F238E27FC236}">
                <a16:creationId xmlns:a16="http://schemas.microsoft.com/office/drawing/2014/main" id="{F148990E-7BAC-2E36-8165-48D5CD66D101}"/>
              </a:ext>
            </a:extLst>
          </p:cNvPr>
          <p:cNvSpPr>
            <a:spLocks noGrp="1"/>
          </p:cNvSpPr>
          <p:nvPr>
            <p:ph type="body" sz="quarter" idx="12"/>
          </p:nvPr>
        </p:nvSpPr>
        <p:spPr>
          <a:xfrm>
            <a:off x="552099" y="1030222"/>
            <a:ext cx="11022486" cy="5395356"/>
          </a:xfrm>
        </p:spPr>
        <p:txBody>
          <a:bodyPr>
            <a:normAutofit/>
          </a:bodyPr>
          <a:lstStyle/>
          <a:p>
            <a:pPr>
              <a:lnSpc>
                <a:spcPct val="100000"/>
              </a:lnSpc>
            </a:pPr>
            <a:r>
              <a:rPr lang="en-US" sz="1800" dirty="0"/>
              <a:t>Experiment with ChatGPT for various daily tasks we do</a:t>
            </a:r>
          </a:p>
          <a:p>
            <a:pPr>
              <a:lnSpc>
                <a:spcPct val="100000"/>
              </a:lnSpc>
            </a:pPr>
            <a:r>
              <a:rPr lang="en-US" sz="1800" dirty="0"/>
              <a:t>Provide suggestions for deep dives </a:t>
            </a:r>
          </a:p>
          <a:p>
            <a:pPr>
              <a:lnSpc>
                <a:spcPct val="100000"/>
              </a:lnSpc>
            </a:pPr>
            <a:r>
              <a:rPr lang="en-US" sz="1800" dirty="0"/>
              <a:t>Machine Learning/AI Club will start the second week of April</a:t>
            </a:r>
          </a:p>
          <a:p>
            <a:pPr>
              <a:lnSpc>
                <a:spcPct val="100000"/>
              </a:lnSpc>
            </a:pPr>
            <a:r>
              <a:rPr lang="en-US" sz="1800" dirty="0"/>
              <a:t>Join the ai-club </a:t>
            </a:r>
            <a:r>
              <a:rPr lang="en-US" sz="1800"/>
              <a:t>Slack channel</a:t>
            </a:r>
            <a:endParaRPr lang="en-US" sz="1800" dirty="0"/>
          </a:p>
          <a:p>
            <a:pPr marL="0" indent="0">
              <a:lnSpc>
                <a:spcPct val="100000"/>
              </a:lnSpc>
              <a:buNone/>
            </a:pPr>
            <a:endParaRPr lang="en-US" sz="1800" dirty="0"/>
          </a:p>
        </p:txBody>
      </p:sp>
      <p:sp>
        <p:nvSpPr>
          <p:cNvPr id="6" name="Text Placeholder 3">
            <a:extLst>
              <a:ext uri="{FF2B5EF4-FFF2-40B4-BE49-F238E27FC236}">
                <a16:creationId xmlns:a16="http://schemas.microsoft.com/office/drawing/2014/main" id="{322D599A-3B2B-DD78-D377-6E5B2A8CA3CF}"/>
              </a:ext>
            </a:extLst>
          </p:cNvPr>
          <p:cNvSpPr txBox="1">
            <a:spLocks/>
          </p:cNvSpPr>
          <p:nvPr/>
        </p:nvSpPr>
        <p:spPr>
          <a:xfrm>
            <a:off x="6096000" y="1322452"/>
            <a:ext cx="5543900" cy="4505326"/>
          </a:xfrm>
          <a:prstGeom prst="rect">
            <a:avLst/>
          </a:prstGeom>
        </p:spPr>
        <p:txBody>
          <a:bodyPr vert="horz" lIns="91440" tIns="45720" rIns="91440" bIns="45720" rtlCol="0" anchor="t">
            <a:normAutofit/>
          </a:bodyPr>
          <a:lstStyle>
            <a:lvl1pPr marL="285761" indent="-285761" algn="l" defTabSz="914434" rtl="0" eaLnBrk="1" latinLnBrk="0" hangingPunct="1">
              <a:lnSpc>
                <a:spcPct val="90000"/>
              </a:lnSpc>
              <a:spcBef>
                <a:spcPts val="1001"/>
              </a:spcBef>
              <a:buFont typeface="Arial" panose="020B0604020202020204" pitchFamily="34" charset="0"/>
              <a:buChar char="•"/>
              <a:defRPr sz="1401" kern="1200">
                <a:solidFill>
                  <a:schemeClr val="tx1"/>
                </a:solidFill>
                <a:latin typeface="+mn-lt"/>
                <a:ea typeface="+mn-ea"/>
                <a:cs typeface="+mn-cs"/>
              </a:defRPr>
            </a:lvl1pPr>
            <a:lvl2pPr marL="685825" indent="-228610" algn="l" defTabSz="9144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3" indent="-228610" algn="l" defTabSz="9144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1"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9"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2"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30"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marR="0" lvl="0" indent="0" algn="l" defTabSz="914434" rtl="0" eaLnBrk="1" fontAlgn="auto" latinLnBrk="0" hangingPunct="1">
              <a:lnSpc>
                <a:spcPct val="90000"/>
              </a:lnSpc>
              <a:spcBef>
                <a:spcPts val="1001"/>
              </a:spcBef>
              <a:spcAft>
                <a:spcPts val="0"/>
              </a:spcAft>
              <a:buClrTx/>
              <a:buSzTx/>
              <a:buFont typeface="Arial" panose="020B0604020202020204" pitchFamily="34" charset="0"/>
              <a:buNone/>
              <a:tabLst/>
              <a:defRPr/>
            </a:pPr>
            <a:endParaRPr kumimoji="0" lang="en-US" sz="1401" b="0" i="0" u="none" strike="noStrike" kern="1200" cap="none" spc="0" normalizeH="0" baseline="0" noProof="0">
              <a:ln>
                <a:noFill/>
              </a:ln>
              <a:solidFill>
                <a:prstClr val="black"/>
              </a:solidFill>
              <a:effectLst/>
              <a:uLnTx/>
              <a:uFillTx/>
              <a:latin typeface="Source Sans Pro"/>
              <a:ea typeface="+mn-ea"/>
              <a:cs typeface="+mn-cs"/>
            </a:endParaRPr>
          </a:p>
        </p:txBody>
      </p:sp>
    </p:spTree>
    <p:extLst>
      <p:ext uri="{BB962C8B-B14F-4D97-AF65-F5344CB8AC3E}">
        <p14:creationId xmlns:p14="http://schemas.microsoft.com/office/powerpoint/2010/main" val="1275958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D96F65-70B3-A04D-A393-08C175AEDF4A}"/>
              </a:ext>
            </a:extLst>
          </p:cNvPr>
          <p:cNvSpPr>
            <a:spLocks noGrp="1"/>
          </p:cNvSpPr>
          <p:nvPr>
            <p:ph type="body" sz="quarter" idx="10"/>
          </p:nvPr>
        </p:nvSpPr>
        <p:spPr>
          <a:xfrm>
            <a:off x="265723" y="1104805"/>
            <a:ext cx="4176102" cy="538163"/>
          </a:xfrm>
        </p:spPr>
        <p:txBody>
          <a:bodyPr>
            <a:normAutofit/>
          </a:bodyPr>
          <a:lstStyle/>
          <a:p>
            <a:r>
              <a:rPr lang="en-US" dirty="0"/>
              <a:t>The Impact </a:t>
            </a:r>
            <a:r>
              <a:rPr lang="en-US"/>
              <a:t>of AI</a:t>
            </a:r>
            <a:endParaRPr lang="en-US" dirty="0"/>
          </a:p>
          <a:p>
            <a:endParaRPr lang="en-US" dirty="0"/>
          </a:p>
        </p:txBody>
      </p:sp>
      <p:sp>
        <p:nvSpPr>
          <p:cNvPr id="3" name="Text Placeholder 2">
            <a:extLst>
              <a:ext uri="{FF2B5EF4-FFF2-40B4-BE49-F238E27FC236}">
                <a16:creationId xmlns:a16="http://schemas.microsoft.com/office/drawing/2014/main" id="{13DECD7E-727E-614D-9F11-4A4773E84194}"/>
              </a:ext>
            </a:extLst>
          </p:cNvPr>
          <p:cNvSpPr>
            <a:spLocks noGrp="1"/>
          </p:cNvSpPr>
          <p:nvPr>
            <p:ph type="body" sz="quarter" idx="11"/>
          </p:nvPr>
        </p:nvSpPr>
        <p:spPr>
          <a:xfrm>
            <a:off x="660903" y="1519643"/>
            <a:ext cx="3780922" cy="347662"/>
          </a:xfrm>
        </p:spPr>
        <p:txBody>
          <a:bodyPr/>
          <a:lstStyle/>
          <a:p>
            <a:r>
              <a:rPr lang="en-US" sz="2400" dirty="0"/>
              <a:t>Goldman Sachs Research</a:t>
            </a:r>
          </a:p>
        </p:txBody>
      </p:sp>
      <p:sp>
        <p:nvSpPr>
          <p:cNvPr id="4" name="Text Placeholder 3">
            <a:extLst>
              <a:ext uri="{FF2B5EF4-FFF2-40B4-BE49-F238E27FC236}">
                <a16:creationId xmlns:a16="http://schemas.microsoft.com/office/drawing/2014/main" id="{E07F3466-94EC-E049-8305-CB747DCBE42D}"/>
              </a:ext>
            </a:extLst>
          </p:cNvPr>
          <p:cNvSpPr>
            <a:spLocks noGrp="1"/>
          </p:cNvSpPr>
          <p:nvPr>
            <p:ph type="body" sz="quarter" idx="12"/>
          </p:nvPr>
        </p:nvSpPr>
        <p:spPr>
          <a:xfrm>
            <a:off x="4790844" y="539261"/>
            <a:ext cx="7135433" cy="5970953"/>
          </a:xfrm>
        </p:spPr>
        <p:txBody>
          <a:bodyPr anchor="t">
            <a:normAutofit/>
          </a:bodyPr>
          <a:lstStyle/>
          <a:p>
            <a:pPr>
              <a:lnSpc>
                <a:spcPct val="100000"/>
              </a:lnSpc>
            </a:pPr>
            <a:r>
              <a:rPr lang="en-US" sz="2400" dirty="0"/>
              <a:t>“</a:t>
            </a:r>
            <a:r>
              <a:rPr lang="en-US" sz="2400" b="0" i="0" dirty="0">
                <a:solidFill>
                  <a:srgbClr val="33302E"/>
                </a:solidFill>
                <a:effectLst/>
                <a:latin typeface="FinancierDisplayWeb"/>
              </a:rPr>
              <a:t>Surrender your desk job to the AI productivity miracle</a:t>
            </a:r>
            <a:r>
              <a:rPr lang="en-US" sz="2400" dirty="0"/>
              <a:t>”</a:t>
            </a:r>
          </a:p>
          <a:p>
            <a:pPr>
              <a:lnSpc>
                <a:spcPct val="100000"/>
              </a:lnSpc>
            </a:pPr>
            <a:r>
              <a:rPr lang="en-US" sz="2400" dirty="0"/>
              <a:t>AI could eventually increase annual global GDP by 7% over a 10-year period, driven by a combination of significant labor cost savings, new job creation and higher productivity for non-displaced workers</a:t>
            </a:r>
          </a:p>
          <a:p>
            <a:pPr>
              <a:lnSpc>
                <a:spcPct val="100000"/>
              </a:lnSpc>
            </a:pPr>
            <a:r>
              <a:rPr lang="en-US" sz="2400" dirty="0"/>
              <a:t>7% of workers will lose their jobs completely in the next 10 years if AI reaches half of employers</a:t>
            </a:r>
          </a:p>
          <a:p>
            <a:pPr>
              <a:lnSpc>
                <a:spcPct val="100000"/>
              </a:lnSpc>
            </a:pPr>
            <a:r>
              <a:rPr lang="en-US" sz="2400" dirty="0"/>
              <a:t>18% of the global workforce could be automated by AI</a:t>
            </a:r>
          </a:p>
          <a:p>
            <a:pPr>
              <a:lnSpc>
                <a:spcPct val="100000"/>
              </a:lnSpc>
            </a:pPr>
            <a:r>
              <a:rPr lang="en-US" sz="2400" dirty="0"/>
              <a:t>46% of administrative jobs and 44% of legal jobs can be substituted by AI</a:t>
            </a:r>
          </a:p>
          <a:p>
            <a:pPr>
              <a:lnSpc>
                <a:spcPct val="100000"/>
              </a:lnSpc>
            </a:pPr>
            <a:r>
              <a:rPr lang="en-US" sz="2400" dirty="0"/>
              <a:t>25% of all current work tasks could be automated by the U.S. and Europe</a:t>
            </a:r>
          </a:p>
          <a:p>
            <a:pPr>
              <a:lnSpc>
                <a:spcPct val="100000"/>
              </a:lnSpc>
            </a:pPr>
            <a:endParaRPr lang="en-US" sz="2400" dirty="0"/>
          </a:p>
        </p:txBody>
      </p:sp>
    </p:spTree>
    <p:extLst>
      <p:ext uri="{BB962C8B-B14F-4D97-AF65-F5344CB8AC3E}">
        <p14:creationId xmlns:p14="http://schemas.microsoft.com/office/powerpoint/2010/main" val="1487776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D96F65-70B3-A04D-A393-08C175AEDF4A}"/>
              </a:ext>
            </a:extLst>
          </p:cNvPr>
          <p:cNvSpPr>
            <a:spLocks noGrp="1"/>
          </p:cNvSpPr>
          <p:nvPr>
            <p:ph type="body" sz="quarter" idx="10"/>
          </p:nvPr>
        </p:nvSpPr>
        <p:spPr>
          <a:xfrm>
            <a:off x="265723" y="1104805"/>
            <a:ext cx="4176102" cy="538163"/>
          </a:xfrm>
        </p:spPr>
        <p:txBody>
          <a:bodyPr>
            <a:normAutofit/>
          </a:bodyPr>
          <a:lstStyle/>
          <a:p>
            <a:r>
              <a:rPr lang="en-US" dirty="0"/>
              <a:t>AI Overview</a:t>
            </a:r>
          </a:p>
          <a:p>
            <a:endParaRPr lang="en-US" dirty="0"/>
          </a:p>
        </p:txBody>
      </p:sp>
      <p:sp>
        <p:nvSpPr>
          <p:cNvPr id="3" name="Text Placeholder 2">
            <a:extLst>
              <a:ext uri="{FF2B5EF4-FFF2-40B4-BE49-F238E27FC236}">
                <a16:creationId xmlns:a16="http://schemas.microsoft.com/office/drawing/2014/main" id="{13DECD7E-727E-614D-9F11-4A4773E84194}"/>
              </a:ext>
            </a:extLst>
          </p:cNvPr>
          <p:cNvSpPr>
            <a:spLocks noGrp="1"/>
          </p:cNvSpPr>
          <p:nvPr>
            <p:ph type="body" sz="quarter" idx="11"/>
          </p:nvPr>
        </p:nvSpPr>
        <p:spPr>
          <a:xfrm>
            <a:off x="660903" y="1519643"/>
            <a:ext cx="3780922" cy="347662"/>
          </a:xfrm>
        </p:spPr>
        <p:txBody>
          <a:bodyPr/>
          <a:lstStyle/>
          <a:p>
            <a:r>
              <a:rPr lang="en-US" sz="2400" dirty="0"/>
              <a:t>High-level AI Definitions</a:t>
            </a:r>
          </a:p>
        </p:txBody>
      </p:sp>
      <p:sp>
        <p:nvSpPr>
          <p:cNvPr id="4" name="Text Placeholder 3">
            <a:extLst>
              <a:ext uri="{FF2B5EF4-FFF2-40B4-BE49-F238E27FC236}">
                <a16:creationId xmlns:a16="http://schemas.microsoft.com/office/drawing/2014/main" id="{E07F3466-94EC-E049-8305-CB747DCBE42D}"/>
              </a:ext>
            </a:extLst>
          </p:cNvPr>
          <p:cNvSpPr>
            <a:spLocks noGrp="1"/>
          </p:cNvSpPr>
          <p:nvPr>
            <p:ph type="body" sz="quarter" idx="12"/>
          </p:nvPr>
        </p:nvSpPr>
        <p:spPr>
          <a:xfrm>
            <a:off x="4790844" y="539261"/>
            <a:ext cx="7135433" cy="5970953"/>
          </a:xfrm>
        </p:spPr>
        <p:txBody>
          <a:bodyPr anchor="t">
            <a:normAutofit fontScale="85000" lnSpcReduction="10000"/>
          </a:bodyPr>
          <a:lstStyle/>
          <a:p>
            <a:pPr>
              <a:lnSpc>
                <a:spcPct val="100000"/>
              </a:lnSpc>
            </a:pPr>
            <a:r>
              <a:rPr lang="en-US" sz="2400" dirty="0"/>
              <a:t>Machine Learning: This involves training a computer system to learn from data and make predictions or decisions without being explicitly programmed. It is used in many applications, including image recognition, natural language processing, and fraud detection.</a:t>
            </a:r>
          </a:p>
          <a:p>
            <a:pPr>
              <a:lnSpc>
                <a:spcPct val="100000"/>
              </a:lnSpc>
            </a:pPr>
            <a:r>
              <a:rPr lang="en-US" sz="2400" dirty="0"/>
              <a:t>Deep Learning: This is a subset of machine learning that involves training artificial neural networks to learn and make decisions. In deep learning, the neural network is trained using a process called backpropagation, which involves adjusting the weights and biases of the neurons in response to the error between the predicted output and the actual output. This process is repeated multiple times, with the network gradually improving its performance over time. It is used in applications such as speech recognition, image classification, and natural language processing.</a:t>
            </a:r>
          </a:p>
          <a:p>
            <a:pPr>
              <a:lnSpc>
                <a:spcPct val="100000"/>
              </a:lnSpc>
            </a:pPr>
            <a:r>
              <a:rPr lang="en-US" sz="2400" dirty="0"/>
              <a:t>Reinforcement Learning: This involves training a computer system to learn through trial and error, using rewards and punishments to guide its decision-making. It is used in applications such as game playing, robotics, and autonomous vehicles.</a:t>
            </a:r>
          </a:p>
        </p:txBody>
      </p:sp>
    </p:spTree>
    <p:extLst>
      <p:ext uri="{BB962C8B-B14F-4D97-AF65-F5344CB8AC3E}">
        <p14:creationId xmlns:p14="http://schemas.microsoft.com/office/powerpoint/2010/main" val="1627150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D96F65-70B3-A04D-A393-08C175AEDF4A}"/>
              </a:ext>
            </a:extLst>
          </p:cNvPr>
          <p:cNvSpPr>
            <a:spLocks noGrp="1"/>
          </p:cNvSpPr>
          <p:nvPr>
            <p:ph type="body" sz="quarter" idx="10"/>
          </p:nvPr>
        </p:nvSpPr>
        <p:spPr>
          <a:xfrm>
            <a:off x="265724" y="1104805"/>
            <a:ext cx="4184978" cy="1162534"/>
          </a:xfrm>
        </p:spPr>
        <p:txBody>
          <a:bodyPr>
            <a:normAutofit/>
          </a:bodyPr>
          <a:lstStyle/>
          <a:p>
            <a:r>
              <a:rPr lang="en-US" dirty="0"/>
              <a:t>Subsets of AI That</a:t>
            </a:r>
          </a:p>
          <a:p>
            <a:r>
              <a:rPr lang="en-US" dirty="0"/>
              <a:t>Kingsmen Can Leverage</a:t>
            </a:r>
          </a:p>
          <a:p>
            <a:endParaRPr lang="en-US" dirty="0"/>
          </a:p>
        </p:txBody>
      </p:sp>
      <p:sp>
        <p:nvSpPr>
          <p:cNvPr id="4" name="Text Placeholder 3">
            <a:extLst>
              <a:ext uri="{FF2B5EF4-FFF2-40B4-BE49-F238E27FC236}">
                <a16:creationId xmlns:a16="http://schemas.microsoft.com/office/drawing/2014/main" id="{E07F3466-94EC-E049-8305-CB747DCBE42D}"/>
              </a:ext>
            </a:extLst>
          </p:cNvPr>
          <p:cNvSpPr>
            <a:spLocks noGrp="1"/>
          </p:cNvSpPr>
          <p:nvPr>
            <p:ph type="body" sz="quarter" idx="12"/>
          </p:nvPr>
        </p:nvSpPr>
        <p:spPr>
          <a:xfrm>
            <a:off x="4767942" y="242596"/>
            <a:ext cx="7158333" cy="6205096"/>
          </a:xfrm>
        </p:spPr>
        <p:txBody>
          <a:bodyPr anchor="t">
            <a:normAutofit/>
          </a:bodyPr>
          <a:lstStyle/>
          <a:p>
            <a:pPr>
              <a:lnSpc>
                <a:spcPct val="100000"/>
              </a:lnSpc>
            </a:pPr>
            <a:r>
              <a:rPr lang="en-US" sz="2400" dirty="0"/>
              <a:t>Natural Language Processing (NLP): NLP enables computers to understand, interpret, and generate human language. Applications include sentiment analysis, machine translation, chatbots like </a:t>
            </a:r>
            <a:r>
              <a:rPr lang="en-US" sz="2400" dirty="0" err="1"/>
              <a:t>ChatGPT</a:t>
            </a:r>
            <a:r>
              <a:rPr lang="en-US" sz="2400" dirty="0"/>
              <a:t>, and AI personal assistants like Siri and Alexa.</a:t>
            </a:r>
          </a:p>
          <a:p>
            <a:pPr>
              <a:lnSpc>
                <a:spcPct val="100000"/>
              </a:lnSpc>
            </a:pPr>
            <a:r>
              <a:rPr lang="en-US" sz="2400" dirty="0"/>
              <a:t>Computer Vision: Computer vision deals with the analysis and interpretation of images and videos. This technology is used for object recognition, facial recognition, optical character recognition (OCR), autonomous vehicles, and surveillance systems.</a:t>
            </a:r>
          </a:p>
          <a:p>
            <a:pPr>
              <a:lnSpc>
                <a:spcPct val="100000"/>
              </a:lnSpc>
            </a:pPr>
            <a:r>
              <a:rPr lang="en-US" sz="2400" dirty="0"/>
              <a:t>Image Generation: Generative models like Generative Adversarial Networks (GANs) and Variational Autoencoders (VAEs) are used for generating realistic images, creating artwork, and improving video game graphics.</a:t>
            </a:r>
          </a:p>
        </p:txBody>
      </p:sp>
    </p:spTree>
    <p:extLst>
      <p:ext uri="{BB962C8B-B14F-4D97-AF65-F5344CB8AC3E}">
        <p14:creationId xmlns:p14="http://schemas.microsoft.com/office/powerpoint/2010/main" val="490844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093B-312A-1B3C-F2ED-B467B1049BC8}"/>
              </a:ext>
            </a:extLst>
          </p:cNvPr>
          <p:cNvSpPr>
            <a:spLocks noGrp="1"/>
          </p:cNvSpPr>
          <p:nvPr>
            <p:ph type="title"/>
          </p:nvPr>
        </p:nvSpPr>
        <p:spPr/>
        <p:txBody>
          <a:bodyPr/>
          <a:lstStyle/>
          <a:p>
            <a:r>
              <a:rPr lang="en-US" sz="2800" dirty="0"/>
              <a:t>Natural Language Processing (NLP)</a:t>
            </a:r>
            <a:endParaRPr lang="en-US" dirty="0"/>
          </a:p>
        </p:txBody>
      </p:sp>
      <p:sp>
        <p:nvSpPr>
          <p:cNvPr id="3" name="Text Placeholder 2">
            <a:extLst>
              <a:ext uri="{FF2B5EF4-FFF2-40B4-BE49-F238E27FC236}">
                <a16:creationId xmlns:a16="http://schemas.microsoft.com/office/drawing/2014/main" id="{6753F8BD-981A-7580-CC98-762B31012D6D}"/>
              </a:ext>
            </a:extLst>
          </p:cNvPr>
          <p:cNvSpPr>
            <a:spLocks noGrp="1"/>
          </p:cNvSpPr>
          <p:nvPr>
            <p:ph type="body" sz="quarter" idx="10"/>
          </p:nvPr>
        </p:nvSpPr>
        <p:spPr/>
        <p:txBody>
          <a:bodyPr/>
          <a:lstStyle/>
          <a:p>
            <a:r>
              <a:rPr lang="en-US" dirty="0"/>
              <a:t>AI Used for Tools Like ChatGPT</a:t>
            </a:r>
          </a:p>
        </p:txBody>
      </p:sp>
      <p:sp>
        <p:nvSpPr>
          <p:cNvPr id="4" name="Text Placeholder 3">
            <a:extLst>
              <a:ext uri="{FF2B5EF4-FFF2-40B4-BE49-F238E27FC236}">
                <a16:creationId xmlns:a16="http://schemas.microsoft.com/office/drawing/2014/main" id="{F148990E-7BAC-2E36-8165-48D5CD66D101}"/>
              </a:ext>
            </a:extLst>
          </p:cNvPr>
          <p:cNvSpPr>
            <a:spLocks noGrp="1"/>
          </p:cNvSpPr>
          <p:nvPr>
            <p:ph type="body" sz="quarter" idx="12"/>
          </p:nvPr>
        </p:nvSpPr>
        <p:spPr>
          <a:xfrm>
            <a:off x="552099" y="1030222"/>
            <a:ext cx="11022486" cy="5395356"/>
          </a:xfrm>
        </p:spPr>
        <p:txBody>
          <a:bodyPr>
            <a:normAutofit/>
          </a:bodyPr>
          <a:lstStyle/>
          <a:p>
            <a:pPr marL="0" indent="0">
              <a:lnSpc>
                <a:spcPct val="100000"/>
              </a:lnSpc>
              <a:buNone/>
            </a:pPr>
            <a:r>
              <a:rPr lang="en-US" sz="1800" dirty="0"/>
              <a:t>This type of AI involves teaching computers to understand and interpret human language, including speech and text. It is used in applications such as chatbots, virtual assistants, and sentiment analysis.</a:t>
            </a:r>
          </a:p>
          <a:p>
            <a:pPr marL="0" indent="0">
              <a:lnSpc>
                <a:spcPct val="100000"/>
              </a:lnSpc>
              <a:buNone/>
            </a:pPr>
            <a:r>
              <a:rPr lang="en-US" sz="1800" dirty="0"/>
              <a:t>An NLP product that has been in the news recently is ChatGPT. ChatGPT is a large language model trained by </a:t>
            </a:r>
            <a:r>
              <a:rPr lang="en-US" sz="1800" dirty="0" err="1"/>
              <a:t>OpenAI</a:t>
            </a:r>
            <a:r>
              <a:rPr lang="en-US" sz="1800" dirty="0"/>
              <a:t> that is designed to respond to natural language queries and generate human-like responses. It uses a deep learning algorithm that has been trained on a vast amount of text data to understand the context of a user's query and generate a relevant response. ChatGPT is capable of answering a wide range of questions and engaging in conversation on a variety of topics. It is intended to be a useful tool for research, education, and entertainment, as well as a demonstration of the capabilities of modern artificial intelligence.</a:t>
            </a:r>
          </a:p>
          <a:p>
            <a:pPr marL="0" indent="0">
              <a:lnSpc>
                <a:spcPct val="100000"/>
              </a:lnSpc>
              <a:buNone/>
            </a:pPr>
            <a:r>
              <a:rPr lang="en-US" sz="1800" dirty="0"/>
              <a:t>The current version of ChatGPT was trained on a massive dataset of text known as the Common Crawl corpus. This dataset contains over 45 terabytes of text data that was collected from the internet and includes web pages, online books, and other sources. There are multiple versions of the GPT model created by </a:t>
            </a:r>
            <a:r>
              <a:rPr lang="en-US" sz="1800" dirty="0" err="1"/>
              <a:t>OpenAI</a:t>
            </a:r>
            <a:r>
              <a:rPr lang="en-US" sz="1800" dirty="0"/>
              <a:t>. There are currently two used by ChatGPT. GPT-3.5 has been in use for some time. GPT-4 was just added as an option in mid-March. They were both trained on a subset of the Common Crawl corpus containing approximately 570GB of text data. They also received additional training on other sources of text data, such as Wikipedia, books, and news articles. Overall, GPT is one of the largest and most advanced language models in existence, with over 175 billion parameters and the ability to generate highly complex and nuanced responses. Both versions were trained on a dataset from late 2021, so they are not up to date on all topics.</a:t>
            </a:r>
          </a:p>
        </p:txBody>
      </p:sp>
      <p:sp>
        <p:nvSpPr>
          <p:cNvPr id="6" name="Text Placeholder 3">
            <a:extLst>
              <a:ext uri="{FF2B5EF4-FFF2-40B4-BE49-F238E27FC236}">
                <a16:creationId xmlns:a16="http://schemas.microsoft.com/office/drawing/2014/main" id="{322D599A-3B2B-DD78-D377-6E5B2A8CA3CF}"/>
              </a:ext>
            </a:extLst>
          </p:cNvPr>
          <p:cNvSpPr txBox="1">
            <a:spLocks/>
          </p:cNvSpPr>
          <p:nvPr/>
        </p:nvSpPr>
        <p:spPr>
          <a:xfrm>
            <a:off x="6096000" y="1322452"/>
            <a:ext cx="5543900" cy="4505326"/>
          </a:xfrm>
          <a:prstGeom prst="rect">
            <a:avLst/>
          </a:prstGeom>
        </p:spPr>
        <p:txBody>
          <a:bodyPr vert="horz" lIns="91440" tIns="45720" rIns="91440" bIns="45720" rtlCol="0" anchor="t">
            <a:normAutofit/>
          </a:bodyPr>
          <a:lstStyle>
            <a:lvl1pPr marL="285761" indent="-285761" algn="l" defTabSz="914434" rtl="0" eaLnBrk="1" latinLnBrk="0" hangingPunct="1">
              <a:lnSpc>
                <a:spcPct val="90000"/>
              </a:lnSpc>
              <a:spcBef>
                <a:spcPts val="1001"/>
              </a:spcBef>
              <a:buFont typeface="Arial" panose="020B0604020202020204" pitchFamily="34" charset="0"/>
              <a:buChar char="•"/>
              <a:defRPr sz="1401" kern="1200">
                <a:solidFill>
                  <a:schemeClr val="tx1"/>
                </a:solidFill>
                <a:latin typeface="+mn-lt"/>
                <a:ea typeface="+mn-ea"/>
                <a:cs typeface="+mn-cs"/>
              </a:defRPr>
            </a:lvl1pPr>
            <a:lvl2pPr marL="685825" indent="-228610" algn="l" defTabSz="9144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3" indent="-228610" algn="l" defTabSz="9144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1"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9"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2"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30"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marR="0" lvl="0" indent="0" algn="l" defTabSz="914434" rtl="0" eaLnBrk="1" fontAlgn="auto" latinLnBrk="0" hangingPunct="1">
              <a:lnSpc>
                <a:spcPct val="90000"/>
              </a:lnSpc>
              <a:spcBef>
                <a:spcPts val="1001"/>
              </a:spcBef>
              <a:spcAft>
                <a:spcPts val="0"/>
              </a:spcAft>
              <a:buClrTx/>
              <a:buSzTx/>
              <a:buFont typeface="Arial" panose="020B0604020202020204" pitchFamily="34" charset="0"/>
              <a:buNone/>
              <a:tabLst/>
              <a:defRPr/>
            </a:pPr>
            <a:endParaRPr kumimoji="0" lang="en-US" sz="1401" b="0" i="0" u="none" strike="noStrike" kern="1200" cap="none" spc="0" normalizeH="0" baseline="0" noProof="0">
              <a:ln>
                <a:noFill/>
              </a:ln>
              <a:solidFill>
                <a:prstClr val="black"/>
              </a:solidFill>
              <a:effectLst/>
              <a:uLnTx/>
              <a:uFillTx/>
              <a:latin typeface="Source Sans Pro"/>
              <a:ea typeface="+mn-ea"/>
              <a:cs typeface="+mn-cs"/>
            </a:endParaRPr>
          </a:p>
        </p:txBody>
      </p:sp>
    </p:spTree>
    <p:extLst>
      <p:ext uri="{BB962C8B-B14F-4D97-AF65-F5344CB8AC3E}">
        <p14:creationId xmlns:p14="http://schemas.microsoft.com/office/powerpoint/2010/main" val="1211384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093B-312A-1B3C-F2ED-B467B1049BC8}"/>
              </a:ext>
            </a:extLst>
          </p:cNvPr>
          <p:cNvSpPr>
            <a:spLocks noGrp="1"/>
          </p:cNvSpPr>
          <p:nvPr>
            <p:ph type="title"/>
          </p:nvPr>
        </p:nvSpPr>
        <p:spPr/>
        <p:txBody>
          <a:bodyPr/>
          <a:lstStyle/>
          <a:p>
            <a:r>
              <a:rPr lang="en-US" sz="2800" dirty="0"/>
              <a:t>Natural Language Processing (NLP)</a:t>
            </a:r>
            <a:endParaRPr lang="en-US" dirty="0"/>
          </a:p>
        </p:txBody>
      </p:sp>
      <p:sp>
        <p:nvSpPr>
          <p:cNvPr id="3" name="Text Placeholder 2">
            <a:extLst>
              <a:ext uri="{FF2B5EF4-FFF2-40B4-BE49-F238E27FC236}">
                <a16:creationId xmlns:a16="http://schemas.microsoft.com/office/drawing/2014/main" id="{6753F8BD-981A-7580-CC98-762B31012D6D}"/>
              </a:ext>
            </a:extLst>
          </p:cNvPr>
          <p:cNvSpPr>
            <a:spLocks noGrp="1"/>
          </p:cNvSpPr>
          <p:nvPr>
            <p:ph type="body" sz="quarter" idx="10"/>
          </p:nvPr>
        </p:nvSpPr>
        <p:spPr/>
        <p:txBody>
          <a:bodyPr/>
          <a:lstStyle/>
          <a:p>
            <a:r>
              <a:rPr lang="en-US" dirty="0"/>
              <a:t>AI Used for Tools Like ChatGPT</a:t>
            </a:r>
          </a:p>
        </p:txBody>
      </p:sp>
      <p:sp>
        <p:nvSpPr>
          <p:cNvPr id="4" name="Text Placeholder 3">
            <a:extLst>
              <a:ext uri="{FF2B5EF4-FFF2-40B4-BE49-F238E27FC236}">
                <a16:creationId xmlns:a16="http://schemas.microsoft.com/office/drawing/2014/main" id="{F148990E-7BAC-2E36-8165-48D5CD66D101}"/>
              </a:ext>
            </a:extLst>
          </p:cNvPr>
          <p:cNvSpPr>
            <a:spLocks noGrp="1"/>
          </p:cNvSpPr>
          <p:nvPr>
            <p:ph type="body" sz="quarter" idx="12"/>
          </p:nvPr>
        </p:nvSpPr>
        <p:spPr>
          <a:xfrm>
            <a:off x="552099" y="1030222"/>
            <a:ext cx="11022486" cy="5395356"/>
          </a:xfrm>
        </p:spPr>
        <p:txBody>
          <a:bodyPr>
            <a:normAutofit/>
          </a:bodyPr>
          <a:lstStyle/>
          <a:p>
            <a:pPr marL="0" indent="0">
              <a:lnSpc>
                <a:spcPct val="100000"/>
              </a:lnSpc>
              <a:buNone/>
            </a:pPr>
            <a:r>
              <a:rPr lang="en-US" sz="1800" dirty="0"/>
              <a:t>Here are just a few of the known improvements in GPT-4 versus GPT-3.5:</a:t>
            </a:r>
          </a:p>
          <a:p>
            <a:pPr>
              <a:lnSpc>
                <a:spcPct val="100000"/>
              </a:lnSpc>
            </a:pPr>
            <a:r>
              <a:rPr lang="en-US" sz="1800" dirty="0"/>
              <a:t>Improved performance on standardized exams</a:t>
            </a:r>
          </a:p>
          <a:p>
            <a:pPr>
              <a:lnSpc>
                <a:spcPct val="100000"/>
              </a:lnSpc>
            </a:pPr>
            <a:r>
              <a:rPr lang="en-US" sz="1800" dirty="0"/>
              <a:t>It can accept visual inputs in addition to text</a:t>
            </a:r>
          </a:p>
          <a:p>
            <a:pPr>
              <a:lnSpc>
                <a:spcPct val="100000"/>
              </a:lnSpc>
            </a:pPr>
            <a:r>
              <a:rPr lang="en-US" sz="1800" dirty="0"/>
              <a:t>Reduction in hallucinations</a:t>
            </a:r>
          </a:p>
          <a:p>
            <a:pPr>
              <a:lnSpc>
                <a:spcPct val="100000"/>
              </a:lnSpc>
            </a:pPr>
            <a:r>
              <a:rPr lang="en-US" sz="1800" dirty="0"/>
              <a:t>Increase in the max request length from 4096 tokens (which is ~3 pages of single-lined English text) to 8192 tokens as standard, and limited access to gpt-4-32k which has a maximum length of 32768 tokens.</a:t>
            </a:r>
          </a:p>
          <a:p>
            <a:pPr marL="0" indent="0">
              <a:lnSpc>
                <a:spcPct val="100000"/>
              </a:lnSpc>
              <a:buNone/>
            </a:pPr>
            <a:r>
              <a:rPr lang="en-US" sz="1800" dirty="0" err="1"/>
              <a:t>ChatGPT</a:t>
            </a:r>
            <a:r>
              <a:rPr lang="en-US" sz="1800" dirty="0"/>
              <a:t>:</a:t>
            </a:r>
            <a:br>
              <a:rPr lang="en-US" sz="1800" dirty="0"/>
            </a:br>
            <a:r>
              <a:rPr lang="en-US" sz="1800" dirty="0">
                <a:hlinkClick r:id="rId2"/>
              </a:rPr>
              <a:t>https://chat.openai.com/chat</a:t>
            </a:r>
            <a:endParaRPr lang="en-US" sz="1800" dirty="0"/>
          </a:p>
          <a:p>
            <a:pPr marL="0" indent="0">
              <a:lnSpc>
                <a:spcPct val="100000"/>
              </a:lnSpc>
              <a:buNone/>
            </a:pPr>
            <a:r>
              <a:rPr lang="en-US" sz="1800" dirty="0" err="1"/>
              <a:t>OpenAI</a:t>
            </a:r>
            <a:r>
              <a:rPr lang="en-US" sz="1800" dirty="0"/>
              <a:t> Playground:</a:t>
            </a:r>
          </a:p>
          <a:p>
            <a:pPr marL="0" indent="0">
              <a:lnSpc>
                <a:spcPct val="100000"/>
              </a:lnSpc>
              <a:buNone/>
            </a:pPr>
            <a:r>
              <a:rPr lang="en-US" sz="1800" dirty="0">
                <a:hlinkClick r:id="rId3"/>
              </a:rPr>
              <a:t>https://platform.openai.com/playground?mode=chat</a:t>
            </a:r>
            <a:endParaRPr lang="en-US" sz="1800" dirty="0"/>
          </a:p>
          <a:p>
            <a:pPr marL="0" indent="0">
              <a:lnSpc>
                <a:spcPct val="100000"/>
              </a:lnSpc>
              <a:buNone/>
            </a:pPr>
            <a:r>
              <a:rPr lang="en-US" sz="1800" dirty="0"/>
              <a:t>More information about GPT-4:</a:t>
            </a:r>
          </a:p>
          <a:p>
            <a:pPr marL="0" indent="0">
              <a:lnSpc>
                <a:spcPct val="100000"/>
              </a:lnSpc>
              <a:buNone/>
            </a:pPr>
            <a:r>
              <a:rPr lang="en-US" sz="1800" dirty="0">
                <a:hlinkClick r:id="rId4"/>
              </a:rPr>
              <a:t>https://openai.com/product/gpt-4</a:t>
            </a:r>
            <a:endParaRPr lang="en-US" sz="1600" dirty="0">
              <a:hlinkClick r:id="rId5"/>
            </a:endParaRPr>
          </a:p>
          <a:p>
            <a:pPr marL="0" indent="0">
              <a:lnSpc>
                <a:spcPct val="100000"/>
              </a:lnSpc>
              <a:buNone/>
            </a:pPr>
            <a:r>
              <a:rPr lang="en-US" sz="1800" dirty="0">
                <a:hlinkClick r:id="rId5"/>
              </a:rPr>
              <a:t>https://openai.com/research/gpt-4</a:t>
            </a:r>
            <a:endParaRPr lang="en-US" sz="1800" dirty="0"/>
          </a:p>
          <a:p>
            <a:pPr marL="0" indent="0">
              <a:lnSpc>
                <a:spcPct val="100000"/>
              </a:lnSpc>
              <a:buNone/>
            </a:pPr>
            <a:endParaRPr lang="en-US" sz="1600" dirty="0"/>
          </a:p>
        </p:txBody>
      </p:sp>
      <p:sp>
        <p:nvSpPr>
          <p:cNvPr id="6" name="Text Placeholder 3">
            <a:extLst>
              <a:ext uri="{FF2B5EF4-FFF2-40B4-BE49-F238E27FC236}">
                <a16:creationId xmlns:a16="http://schemas.microsoft.com/office/drawing/2014/main" id="{322D599A-3B2B-DD78-D377-6E5B2A8CA3CF}"/>
              </a:ext>
            </a:extLst>
          </p:cNvPr>
          <p:cNvSpPr txBox="1">
            <a:spLocks/>
          </p:cNvSpPr>
          <p:nvPr/>
        </p:nvSpPr>
        <p:spPr>
          <a:xfrm>
            <a:off x="6096000" y="1322452"/>
            <a:ext cx="5543900" cy="4505326"/>
          </a:xfrm>
          <a:prstGeom prst="rect">
            <a:avLst/>
          </a:prstGeom>
        </p:spPr>
        <p:txBody>
          <a:bodyPr vert="horz" lIns="91440" tIns="45720" rIns="91440" bIns="45720" rtlCol="0" anchor="t">
            <a:normAutofit/>
          </a:bodyPr>
          <a:lstStyle>
            <a:lvl1pPr marL="285761" indent="-285761" algn="l" defTabSz="914434" rtl="0" eaLnBrk="1" latinLnBrk="0" hangingPunct="1">
              <a:lnSpc>
                <a:spcPct val="90000"/>
              </a:lnSpc>
              <a:spcBef>
                <a:spcPts val="1001"/>
              </a:spcBef>
              <a:buFont typeface="Arial" panose="020B0604020202020204" pitchFamily="34" charset="0"/>
              <a:buChar char="•"/>
              <a:defRPr sz="1401" kern="1200">
                <a:solidFill>
                  <a:schemeClr val="tx1"/>
                </a:solidFill>
                <a:latin typeface="+mn-lt"/>
                <a:ea typeface="+mn-ea"/>
                <a:cs typeface="+mn-cs"/>
              </a:defRPr>
            </a:lvl1pPr>
            <a:lvl2pPr marL="685825" indent="-228610" algn="l" defTabSz="9144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3" indent="-228610" algn="l" defTabSz="9144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1"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9"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2"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30"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6" indent="-228610" algn="l" defTabSz="914434"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marR="0" lvl="0" indent="0" algn="l" defTabSz="914434" rtl="0" eaLnBrk="1" fontAlgn="auto" latinLnBrk="0" hangingPunct="1">
              <a:lnSpc>
                <a:spcPct val="90000"/>
              </a:lnSpc>
              <a:spcBef>
                <a:spcPts val="1001"/>
              </a:spcBef>
              <a:spcAft>
                <a:spcPts val="0"/>
              </a:spcAft>
              <a:buClrTx/>
              <a:buSzTx/>
              <a:buFont typeface="Arial" panose="020B0604020202020204" pitchFamily="34" charset="0"/>
              <a:buNone/>
              <a:tabLst/>
              <a:defRPr/>
            </a:pPr>
            <a:endParaRPr kumimoji="0" lang="en-US" sz="1401" b="0" i="0" u="none" strike="noStrike" kern="1200" cap="none" spc="0" normalizeH="0" baseline="0" noProof="0">
              <a:ln>
                <a:noFill/>
              </a:ln>
              <a:solidFill>
                <a:prstClr val="black"/>
              </a:solidFill>
              <a:effectLst/>
              <a:uLnTx/>
              <a:uFillTx/>
              <a:latin typeface="Source Sans Pro"/>
              <a:ea typeface="+mn-ea"/>
              <a:cs typeface="+mn-cs"/>
            </a:endParaRPr>
          </a:p>
        </p:txBody>
      </p:sp>
    </p:spTree>
    <p:extLst>
      <p:ext uri="{BB962C8B-B14F-4D97-AF65-F5344CB8AC3E}">
        <p14:creationId xmlns:p14="http://schemas.microsoft.com/office/powerpoint/2010/main" val="769846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D96F65-70B3-A04D-A393-08C175AEDF4A}"/>
              </a:ext>
            </a:extLst>
          </p:cNvPr>
          <p:cNvSpPr>
            <a:spLocks noGrp="1"/>
          </p:cNvSpPr>
          <p:nvPr>
            <p:ph type="body" sz="quarter" idx="10"/>
          </p:nvPr>
        </p:nvSpPr>
        <p:spPr>
          <a:xfrm>
            <a:off x="265723" y="1104805"/>
            <a:ext cx="4176102" cy="538163"/>
          </a:xfrm>
        </p:spPr>
        <p:txBody>
          <a:bodyPr>
            <a:normAutofit/>
          </a:bodyPr>
          <a:lstStyle/>
          <a:p>
            <a:r>
              <a:rPr lang="en-US" dirty="0"/>
              <a:t>ChatGPT</a:t>
            </a:r>
          </a:p>
          <a:p>
            <a:endParaRPr lang="en-US" dirty="0"/>
          </a:p>
        </p:txBody>
      </p:sp>
      <p:sp>
        <p:nvSpPr>
          <p:cNvPr id="3" name="Text Placeholder 2">
            <a:extLst>
              <a:ext uri="{FF2B5EF4-FFF2-40B4-BE49-F238E27FC236}">
                <a16:creationId xmlns:a16="http://schemas.microsoft.com/office/drawing/2014/main" id="{13DECD7E-727E-614D-9F11-4A4773E84194}"/>
              </a:ext>
            </a:extLst>
          </p:cNvPr>
          <p:cNvSpPr>
            <a:spLocks noGrp="1"/>
          </p:cNvSpPr>
          <p:nvPr>
            <p:ph type="body" sz="quarter" idx="11"/>
          </p:nvPr>
        </p:nvSpPr>
        <p:spPr>
          <a:xfrm>
            <a:off x="660903" y="1519643"/>
            <a:ext cx="3780922" cy="347662"/>
          </a:xfrm>
        </p:spPr>
        <p:txBody>
          <a:bodyPr/>
          <a:lstStyle/>
          <a:p>
            <a:r>
              <a:rPr lang="en-US" sz="2400" dirty="0"/>
              <a:t>General Use Cases of Interest</a:t>
            </a:r>
          </a:p>
        </p:txBody>
      </p:sp>
      <p:sp>
        <p:nvSpPr>
          <p:cNvPr id="4" name="Text Placeholder 3">
            <a:extLst>
              <a:ext uri="{FF2B5EF4-FFF2-40B4-BE49-F238E27FC236}">
                <a16:creationId xmlns:a16="http://schemas.microsoft.com/office/drawing/2014/main" id="{E07F3466-94EC-E049-8305-CB747DCBE42D}"/>
              </a:ext>
            </a:extLst>
          </p:cNvPr>
          <p:cNvSpPr>
            <a:spLocks noGrp="1"/>
          </p:cNvSpPr>
          <p:nvPr>
            <p:ph type="body" sz="quarter" idx="12"/>
          </p:nvPr>
        </p:nvSpPr>
        <p:spPr>
          <a:xfrm>
            <a:off x="4790844" y="1176338"/>
            <a:ext cx="7199275" cy="5029153"/>
          </a:xfrm>
        </p:spPr>
        <p:txBody>
          <a:bodyPr anchor="t">
            <a:normAutofit/>
          </a:bodyPr>
          <a:lstStyle/>
          <a:p>
            <a:pPr>
              <a:lnSpc>
                <a:spcPct val="100000"/>
              </a:lnSpc>
            </a:pPr>
            <a:r>
              <a:rPr lang="fr-FR" sz="2400" dirty="0" err="1"/>
              <a:t>Summarize</a:t>
            </a:r>
            <a:r>
              <a:rPr lang="fr-FR" sz="2400" dirty="0"/>
              <a:t> content of emails, documentation, etc.</a:t>
            </a:r>
            <a:endParaRPr lang="en-US" sz="2400" dirty="0"/>
          </a:p>
          <a:p>
            <a:pPr>
              <a:lnSpc>
                <a:spcPct val="100000"/>
              </a:lnSpc>
            </a:pPr>
            <a:r>
              <a:rPr lang="en-US" sz="2400" dirty="0"/>
              <a:t>Extract action items from emails or other content</a:t>
            </a:r>
          </a:p>
          <a:p>
            <a:pPr>
              <a:lnSpc>
                <a:spcPct val="100000"/>
              </a:lnSpc>
            </a:pPr>
            <a:r>
              <a:rPr lang="en-US" sz="2400" dirty="0"/>
              <a:t>Refine emails (e.g. change the tone)</a:t>
            </a:r>
          </a:p>
          <a:p>
            <a:pPr>
              <a:lnSpc>
                <a:spcPct val="100000"/>
              </a:lnSpc>
            </a:pPr>
            <a:r>
              <a:rPr lang="en-US" sz="2400" dirty="0"/>
              <a:t>Assist with writing documentation</a:t>
            </a:r>
          </a:p>
          <a:p>
            <a:pPr>
              <a:lnSpc>
                <a:spcPct val="100000"/>
              </a:lnSpc>
            </a:pPr>
            <a:r>
              <a:rPr lang="en-US" sz="2400" dirty="0"/>
              <a:t>Create or refine blog posts</a:t>
            </a:r>
          </a:p>
          <a:p>
            <a:pPr>
              <a:lnSpc>
                <a:spcPct val="100000"/>
              </a:lnSpc>
            </a:pPr>
            <a:r>
              <a:rPr lang="en-US" sz="2400" dirty="0"/>
              <a:t>Research almost any topic</a:t>
            </a:r>
          </a:p>
          <a:p>
            <a:pPr marL="0" indent="0">
              <a:lnSpc>
                <a:spcPct val="100000"/>
              </a:lnSpc>
              <a:buNone/>
            </a:pPr>
            <a:endParaRPr lang="en-US" sz="2400" dirty="0"/>
          </a:p>
        </p:txBody>
      </p:sp>
    </p:spTree>
    <p:extLst>
      <p:ext uri="{BB962C8B-B14F-4D97-AF65-F5344CB8AC3E}">
        <p14:creationId xmlns:p14="http://schemas.microsoft.com/office/powerpoint/2010/main" val="2362954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D96F65-70B3-A04D-A393-08C175AEDF4A}"/>
              </a:ext>
            </a:extLst>
          </p:cNvPr>
          <p:cNvSpPr>
            <a:spLocks noGrp="1"/>
          </p:cNvSpPr>
          <p:nvPr>
            <p:ph type="body" sz="quarter" idx="10"/>
          </p:nvPr>
        </p:nvSpPr>
        <p:spPr>
          <a:xfrm>
            <a:off x="265723" y="1104805"/>
            <a:ext cx="4176102" cy="538163"/>
          </a:xfrm>
        </p:spPr>
        <p:txBody>
          <a:bodyPr>
            <a:normAutofit/>
          </a:bodyPr>
          <a:lstStyle/>
          <a:p>
            <a:r>
              <a:rPr lang="en-US" dirty="0"/>
              <a:t>ChatGPT</a:t>
            </a:r>
          </a:p>
          <a:p>
            <a:endParaRPr lang="en-US" dirty="0"/>
          </a:p>
        </p:txBody>
      </p:sp>
      <p:sp>
        <p:nvSpPr>
          <p:cNvPr id="3" name="Text Placeholder 2">
            <a:extLst>
              <a:ext uri="{FF2B5EF4-FFF2-40B4-BE49-F238E27FC236}">
                <a16:creationId xmlns:a16="http://schemas.microsoft.com/office/drawing/2014/main" id="{13DECD7E-727E-614D-9F11-4A4773E84194}"/>
              </a:ext>
            </a:extLst>
          </p:cNvPr>
          <p:cNvSpPr>
            <a:spLocks noGrp="1"/>
          </p:cNvSpPr>
          <p:nvPr>
            <p:ph type="body" sz="quarter" idx="11"/>
          </p:nvPr>
        </p:nvSpPr>
        <p:spPr>
          <a:xfrm>
            <a:off x="660903" y="1519643"/>
            <a:ext cx="3780922" cy="347662"/>
          </a:xfrm>
        </p:spPr>
        <p:txBody>
          <a:bodyPr/>
          <a:lstStyle/>
          <a:p>
            <a:r>
              <a:rPr lang="en-US" sz="2400" dirty="0"/>
              <a:t>Specific Use Cases of Interest</a:t>
            </a:r>
          </a:p>
        </p:txBody>
      </p:sp>
      <p:sp>
        <p:nvSpPr>
          <p:cNvPr id="4" name="Text Placeholder 3">
            <a:extLst>
              <a:ext uri="{FF2B5EF4-FFF2-40B4-BE49-F238E27FC236}">
                <a16:creationId xmlns:a16="http://schemas.microsoft.com/office/drawing/2014/main" id="{E07F3466-94EC-E049-8305-CB747DCBE42D}"/>
              </a:ext>
            </a:extLst>
          </p:cNvPr>
          <p:cNvSpPr>
            <a:spLocks noGrp="1"/>
          </p:cNvSpPr>
          <p:nvPr>
            <p:ph type="body" sz="quarter" idx="12"/>
          </p:nvPr>
        </p:nvSpPr>
        <p:spPr>
          <a:xfrm>
            <a:off x="4790844" y="1176338"/>
            <a:ext cx="7199275" cy="4736190"/>
          </a:xfrm>
        </p:spPr>
        <p:txBody>
          <a:bodyPr anchor="t">
            <a:normAutofit/>
          </a:bodyPr>
          <a:lstStyle/>
          <a:p>
            <a:pPr>
              <a:lnSpc>
                <a:spcPct val="100000"/>
              </a:lnSpc>
            </a:pPr>
            <a:r>
              <a:rPr lang="fr-FR" sz="2400" dirty="0"/>
              <a:t>Story </a:t>
            </a:r>
            <a:r>
              <a:rPr lang="fr-FR" sz="2400" dirty="0" err="1"/>
              <a:t>writing</a:t>
            </a:r>
            <a:r>
              <a:rPr lang="fr-FR" sz="2400" dirty="0"/>
              <a:t> assistance</a:t>
            </a:r>
          </a:p>
          <a:p>
            <a:pPr lvl="1">
              <a:lnSpc>
                <a:spcPct val="100000"/>
              </a:lnSpc>
            </a:pPr>
            <a:r>
              <a:rPr lang="fr-FR" sz="2000" dirty="0" err="1"/>
              <a:t>Create</a:t>
            </a:r>
            <a:r>
              <a:rPr lang="fr-FR" sz="2000" dirty="0"/>
              <a:t> stories </a:t>
            </a:r>
            <a:r>
              <a:rPr lang="fr-FR" sz="2000" dirty="0" err="1"/>
              <a:t>from</a:t>
            </a:r>
            <a:r>
              <a:rPr lang="fr-FR" sz="2000" dirty="0"/>
              <a:t> a prompt</a:t>
            </a:r>
          </a:p>
          <a:p>
            <a:pPr lvl="1">
              <a:lnSpc>
                <a:spcPct val="100000"/>
              </a:lnSpc>
            </a:pPr>
            <a:r>
              <a:rPr lang="fr-FR" sz="2000" dirty="0"/>
              <a:t>Use </a:t>
            </a:r>
            <a:r>
              <a:rPr lang="fr-FR" sz="2000" dirty="0" err="1"/>
              <a:t>it</a:t>
            </a:r>
            <a:r>
              <a:rPr lang="fr-FR" sz="2000" dirty="0"/>
              <a:t> to </a:t>
            </a:r>
            <a:r>
              <a:rPr lang="fr-FR" sz="2000" dirty="0" err="1"/>
              <a:t>analyze</a:t>
            </a:r>
            <a:r>
              <a:rPr lang="fr-FR" sz="2000" dirty="0"/>
              <a:t> </a:t>
            </a:r>
            <a:r>
              <a:rPr lang="fr-FR" sz="2000" dirty="0" err="1"/>
              <a:t>gherkin</a:t>
            </a:r>
            <a:r>
              <a:rPr lang="fr-FR" sz="2000" dirty="0"/>
              <a:t> and </a:t>
            </a:r>
            <a:r>
              <a:rPr lang="fr-FR" sz="2000" dirty="0" err="1"/>
              <a:t>provide</a:t>
            </a:r>
            <a:r>
              <a:rPr lang="fr-FR" sz="2000" dirty="0"/>
              <a:t> feedback</a:t>
            </a:r>
          </a:p>
          <a:p>
            <a:pPr lvl="1">
              <a:lnSpc>
                <a:spcPct val="100000"/>
              </a:lnSpc>
            </a:pPr>
            <a:r>
              <a:rPr lang="fr-FR" sz="2000" dirty="0" err="1"/>
              <a:t>Convert</a:t>
            </a:r>
            <a:r>
              <a:rPr lang="fr-FR" sz="2000" dirty="0"/>
              <a:t> </a:t>
            </a:r>
            <a:r>
              <a:rPr lang="fr-FR" sz="2000" dirty="0" err="1"/>
              <a:t>functions</a:t>
            </a:r>
            <a:r>
              <a:rPr lang="fr-FR" sz="2000" dirty="0"/>
              <a:t> </a:t>
            </a:r>
            <a:r>
              <a:rPr lang="fr-FR" sz="2000" dirty="0" err="1"/>
              <a:t>into</a:t>
            </a:r>
            <a:r>
              <a:rPr lang="fr-FR" sz="2000" dirty="0"/>
              <a:t> stories</a:t>
            </a:r>
          </a:p>
          <a:p>
            <a:pPr>
              <a:lnSpc>
                <a:spcPct val="100000"/>
              </a:lnSpc>
            </a:pPr>
            <a:r>
              <a:rPr lang="en-US" sz="2400" dirty="0"/>
              <a:t>Modeling assistance</a:t>
            </a:r>
            <a:endParaRPr lang="en-US" sz="2000" dirty="0"/>
          </a:p>
          <a:p>
            <a:pPr>
              <a:lnSpc>
                <a:spcPct val="100000"/>
              </a:lnSpc>
            </a:pPr>
            <a:r>
              <a:rPr lang="en-US" sz="2400" dirty="0"/>
              <a:t>Coding assistance</a:t>
            </a:r>
          </a:p>
          <a:p>
            <a:pPr lvl="1">
              <a:lnSpc>
                <a:spcPct val="100000"/>
              </a:lnSpc>
            </a:pPr>
            <a:r>
              <a:rPr lang="en-US" sz="2000" dirty="0"/>
              <a:t>From snippets to complete applications</a:t>
            </a:r>
          </a:p>
          <a:p>
            <a:pPr>
              <a:lnSpc>
                <a:spcPct val="100000"/>
              </a:lnSpc>
            </a:pPr>
            <a:r>
              <a:rPr lang="en-US" sz="2400" dirty="0"/>
              <a:t>Generate test data</a:t>
            </a:r>
          </a:p>
          <a:p>
            <a:pPr>
              <a:lnSpc>
                <a:spcPct val="100000"/>
              </a:lnSpc>
            </a:pPr>
            <a:r>
              <a:rPr lang="en-US" sz="2400" dirty="0"/>
              <a:t>Generate SQL</a:t>
            </a:r>
          </a:p>
          <a:p>
            <a:pPr>
              <a:lnSpc>
                <a:spcPct val="100000"/>
              </a:lnSpc>
            </a:pPr>
            <a:r>
              <a:rPr lang="en-US" sz="2400" dirty="0"/>
              <a:t>Assist in the creation of Excel formulas</a:t>
            </a:r>
          </a:p>
          <a:p>
            <a:pPr>
              <a:lnSpc>
                <a:spcPct val="100000"/>
              </a:lnSpc>
            </a:pPr>
            <a:endParaRPr lang="en-US" sz="1400" dirty="0"/>
          </a:p>
        </p:txBody>
      </p:sp>
    </p:spTree>
    <p:extLst>
      <p:ext uri="{BB962C8B-B14F-4D97-AF65-F5344CB8AC3E}">
        <p14:creationId xmlns:p14="http://schemas.microsoft.com/office/powerpoint/2010/main" val="4179457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S Program Font">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214db10-22e5-43e5-95af-8b060e7e1f6b">
      <Terms xmlns="http://schemas.microsoft.com/office/infopath/2007/PartnerControls"/>
    </lcf76f155ced4ddcb4097134ff3c332f>
    <TaxCatchAll xmlns="d25627bf-3136-4894-a838-f97a6272563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1DED64E8582CD43AD1E03ED7EF96E3A" ma:contentTypeVersion="15" ma:contentTypeDescription="Create a new document." ma:contentTypeScope="" ma:versionID="ab363981b3437d811e3343a9134c1b1b">
  <xsd:schema xmlns:xsd="http://www.w3.org/2001/XMLSchema" xmlns:xs="http://www.w3.org/2001/XMLSchema" xmlns:p="http://schemas.microsoft.com/office/2006/metadata/properties" xmlns:ns2="b214db10-22e5-43e5-95af-8b060e7e1f6b" xmlns:ns3="d25627bf-3136-4894-a838-f97a62725630" targetNamespace="http://schemas.microsoft.com/office/2006/metadata/properties" ma:root="true" ma:fieldsID="666aa7d632dfe5bb43079bb5eaaa5097" ns2:_="" ns3:_="">
    <xsd:import namespace="b214db10-22e5-43e5-95af-8b060e7e1f6b"/>
    <xsd:import namespace="d25627bf-3136-4894-a838-f97a6272563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14db10-22e5-43e5-95af-8b060e7e1f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a6ebaa8-b1b9-495a-81c8-4cf564f27b5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25627bf-3136-4894-a838-f97a6272563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badbdc78-07ae-4ecc-a982-0e7e085d5e5b}" ma:internalName="TaxCatchAll" ma:showField="CatchAllData" ma:web="d25627bf-3136-4894-a838-f97a6272563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C1D2BB-D3B9-4496-BA60-CB3DD101FC36}">
  <ds:schemaRefs>
    <ds:schemaRef ds:uri="http://schemas.openxmlformats.org/package/2006/metadata/core-properties"/>
    <ds:schemaRef ds:uri="http://schemas.microsoft.com/office/infopath/2007/PartnerControls"/>
    <ds:schemaRef ds:uri="d25627bf-3136-4894-a838-f97a62725630"/>
    <ds:schemaRef ds:uri="http://www.w3.org/XML/1998/namespace"/>
    <ds:schemaRef ds:uri="http://schemas.microsoft.com/office/2006/documentManagement/types"/>
    <ds:schemaRef ds:uri="http://schemas.microsoft.com/office/2006/metadata/properties"/>
    <ds:schemaRef ds:uri="b214db10-22e5-43e5-95af-8b060e7e1f6b"/>
    <ds:schemaRef ds:uri="http://purl.org/dc/dcmitype/"/>
    <ds:schemaRef ds:uri="http://purl.org/dc/elements/1.1/"/>
    <ds:schemaRef ds:uri="http://purl.org/dc/terms/"/>
  </ds:schemaRefs>
</ds:datastoreItem>
</file>

<file path=customXml/itemProps2.xml><?xml version="1.0" encoding="utf-8"?>
<ds:datastoreItem xmlns:ds="http://schemas.openxmlformats.org/officeDocument/2006/customXml" ds:itemID="{A4B00DD6-FB1C-4098-9C25-CE8FE6C5CA5B}">
  <ds:schemaRefs>
    <ds:schemaRef ds:uri="b214db10-22e5-43e5-95af-8b060e7e1f6b"/>
    <ds:schemaRef ds:uri="d25627bf-3136-4894-a838-f97a6272563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83C0DF0-A658-4436-8A9C-0FB5F48689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2952</TotalTime>
  <Words>1728</Words>
  <Application>Microsoft Office PowerPoint</Application>
  <PresentationFormat>Widescreen</PresentationFormat>
  <Paragraphs>141</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1_Office Theme</vt:lpstr>
      <vt:lpstr>The Impact of Recent AI Advances on Kingsmen</vt:lpstr>
      <vt:lpstr>PowerPoint Presentation</vt:lpstr>
      <vt:lpstr>PowerPoint Presentation</vt:lpstr>
      <vt:lpstr>PowerPoint Presentation</vt:lpstr>
      <vt:lpstr>PowerPoint Presentation</vt:lpstr>
      <vt:lpstr>Natural Language Processing (NLP)</vt:lpstr>
      <vt:lpstr>Natural Language Processing (NLP)</vt:lpstr>
      <vt:lpstr>PowerPoint Presentation</vt:lpstr>
      <vt:lpstr>PowerPoint Presentation</vt:lpstr>
      <vt:lpstr>Story Writing Assistance</vt:lpstr>
      <vt:lpstr>Story Writing Assistance</vt:lpstr>
      <vt:lpstr>Story Writing Assistance</vt:lpstr>
      <vt:lpstr>Story Writing Assistance</vt:lpstr>
      <vt:lpstr>Story Writing Assistance</vt:lpstr>
      <vt:lpstr>Story Writing Assistance</vt:lpstr>
      <vt:lpstr>Modeling Assistance</vt:lpstr>
      <vt:lpstr>Modeling Assistance</vt:lpstr>
      <vt:lpstr>Modeling Assistance</vt:lpstr>
      <vt:lpstr>Modeling Assistance</vt:lpstr>
      <vt:lpstr>Modeling Assistance</vt:lpstr>
      <vt:lpstr>Modeling Assistance</vt:lpstr>
      <vt:lpstr>Modeling Assistance</vt:lpstr>
      <vt:lpstr>Modeling Assistance</vt:lpstr>
      <vt:lpstr>Coding Assistance</vt:lpstr>
      <vt:lpstr>Other AI Tools</vt:lpstr>
      <vt:lpstr>Microsoft 365 Copilot Announcement</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Portfolio Management 101</dc:title>
  <dc:creator>Bill Clerici</dc:creator>
  <cp:lastModifiedBy>Frank Wanicka</cp:lastModifiedBy>
  <cp:revision>5</cp:revision>
  <dcterms:created xsi:type="dcterms:W3CDTF">2022-09-19T12:47:10Z</dcterms:created>
  <dcterms:modified xsi:type="dcterms:W3CDTF">2023-04-19T13:02:30Z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0x01010061DED64E8582CD43AD1E03ED7EF96E3A</vt:lpwstr>
  </property>
  <property fmtid="{D5CDD505-2E9C-101B-9397-08002B2CF9AE}" pid="3" name="MediaServiceImageTags">
    <vt:lpwstr/>
  </property>
</Properties>
</file>